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31"/>
  </p:normalViewPr>
  <p:slideViewPr>
    <p:cSldViewPr snapToGrid="0" snapToObjects="1">
      <p:cViewPr varScale="1">
        <p:scale>
          <a:sx n="68" d="100"/>
          <a:sy n="68" d="100"/>
        </p:scale>
        <p:origin x="7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en ondertitel">
    <p:bg>
      <p:bgPr>
        <a:solidFill>
          <a:srgbClr val="222222"/>
        </a:solidFill>
        <a:effectLst/>
      </p:bgPr>
    </p:bg>
    <p:spTree>
      <p:nvGrpSpPr>
        <p:cNvPr id="1" name=""/>
        <p:cNvGrpSpPr/>
        <p:nvPr/>
      </p:nvGrpSpPr>
      <p:grpSpPr>
        <a:xfrm>
          <a:off x="0" y="0"/>
          <a:ext cx="0" cy="0"/>
          <a:chOff x="0" y="0"/>
          <a:chExt cx="0" cy="0"/>
        </a:xfrm>
      </p:grpSpPr>
      <p:sp>
        <p:nvSpPr>
          <p:cNvPr id="12"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elteks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Titeltekst</a:t>
            </a:r>
          </a:p>
        </p:txBody>
      </p:sp>
      <p:sp>
        <p:nvSpPr>
          <p:cNvPr id="14" name="Hoofdtekst - niveau één…"/>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Opsomming">
    <p:bg>
      <p:bgPr>
        <a:solidFill>
          <a:srgbClr val="222222"/>
        </a:solidFill>
        <a:effectLst/>
      </p:bgPr>
    </p:bg>
    <p:spTree>
      <p:nvGrpSpPr>
        <p:cNvPr id="1" name=""/>
        <p:cNvGrpSpPr/>
        <p:nvPr/>
      </p:nvGrpSpPr>
      <p:grpSpPr>
        <a:xfrm>
          <a:off x="0" y="0"/>
          <a:ext cx="0" cy="0"/>
          <a:chOff x="0" y="0"/>
          <a:chExt cx="0" cy="0"/>
        </a:xfrm>
      </p:grpSpPr>
      <p:sp>
        <p:nvSpPr>
          <p:cNvPr id="102" name="teks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103" name="Hoofdtekst - niveau één…"/>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 driemaal">
    <p:bg>
      <p:bgPr>
        <a:solidFill>
          <a:srgbClr val="222222"/>
        </a:solidFill>
        <a:effectLst/>
      </p:bgPr>
    </p:bg>
    <p:spTree>
      <p:nvGrpSpPr>
        <p:cNvPr id="1" name=""/>
        <p:cNvGrpSpPr/>
        <p:nvPr/>
      </p:nvGrpSpPr>
      <p:grpSpPr>
        <a:xfrm>
          <a:off x="0" y="0"/>
          <a:ext cx="0" cy="0"/>
          <a:chOff x="0" y="0"/>
          <a:chExt cx="0" cy="0"/>
        </a:xfrm>
      </p:grpSpPr>
      <p:sp>
        <p:nvSpPr>
          <p:cNvPr id="111" name="Afbeelding"/>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Afbeelding"/>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Afbeelding"/>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bg>
      <p:bgPr>
        <a:solidFill>
          <a:srgbClr val="222222"/>
        </a:solidFill>
        <a:effectLst/>
      </p:bgPr>
    </p:bg>
    <p:spTree>
      <p:nvGrpSpPr>
        <p:cNvPr id="1" name=""/>
        <p:cNvGrpSpPr/>
        <p:nvPr/>
      </p:nvGrpSpPr>
      <p:grpSpPr>
        <a:xfrm>
          <a:off x="0" y="0"/>
          <a:ext cx="0" cy="0"/>
          <a:chOff x="0" y="0"/>
          <a:chExt cx="0" cy="0"/>
        </a:xfrm>
      </p:grpSpPr>
      <p:sp>
        <p:nvSpPr>
          <p:cNvPr id="121" name="Bijschrif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 hier een citaat."/>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 hier een citaat.</a:t>
            </a:r>
          </a:p>
        </p:txBody>
      </p:sp>
      <p:sp>
        <p:nvSpPr>
          <p:cNvPr id="123"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ks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1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taat alt">
    <p:bg>
      <p:bgPr>
        <a:solidFill>
          <a:schemeClr val="accent1"/>
        </a:solidFill>
        <a:effectLst/>
      </p:bgPr>
    </p:bg>
    <p:spTree>
      <p:nvGrpSpPr>
        <p:cNvPr id="1" name=""/>
        <p:cNvGrpSpPr/>
        <p:nvPr/>
      </p:nvGrpSpPr>
      <p:grpSpPr>
        <a:xfrm>
          <a:off x="0" y="0"/>
          <a:ext cx="0" cy="0"/>
          <a:chOff x="0" y="0"/>
          <a:chExt cx="0" cy="0"/>
        </a:xfrm>
      </p:grpSpPr>
      <p:sp>
        <p:nvSpPr>
          <p:cNvPr id="132" name="Typ hier een citaat."/>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 hier een citaat.</a:t>
            </a:r>
          </a:p>
        </p:txBody>
      </p:sp>
      <p:sp>
        <p:nvSpPr>
          <p:cNvPr id="133" name="Afbeelding"/>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p:bg>
      <p:bgPr>
        <a:solidFill>
          <a:srgbClr val="222222"/>
        </a:solidFill>
        <a:effectLst/>
      </p:bgPr>
    </p:bg>
    <p:spTree>
      <p:nvGrpSpPr>
        <p:cNvPr id="1" name=""/>
        <p:cNvGrpSpPr/>
        <p:nvPr/>
      </p:nvGrpSpPr>
      <p:grpSpPr>
        <a:xfrm>
          <a:off x="0" y="0"/>
          <a:ext cx="0" cy="0"/>
          <a:chOff x="0" y="0"/>
          <a:chExt cx="0" cy="0"/>
        </a:xfrm>
      </p:grpSpPr>
      <p:sp>
        <p:nvSpPr>
          <p:cNvPr id="142" name="Afbeeldin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eeg">
    <p:bg>
      <p:bgPr>
        <a:solidFill>
          <a:srgbClr val="222222"/>
        </a:solidFill>
        <a:effectLst/>
      </p:bgPr>
    </p:bg>
    <p:spTree>
      <p:nvGrpSpPr>
        <p:cNvPr id="1" name=""/>
        <p:cNvGrpSpPr/>
        <p:nvPr/>
      </p:nvGrpSpPr>
      <p:grpSpPr>
        <a:xfrm>
          <a:off x="0" y="0"/>
          <a:ext cx="0" cy="0"/>
          <a:chOff x="0" y="0"/>
          <a:chExt cx="0" cy="0"/>
        </a:xfrm>
      </p:grpSpPr>
      <p:sp>
        <p:nvSpPr>
          <p:cNvPr id="1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Leeg - Alt">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al">
    <p:bg>
      <p:bgPr>
        <a:solidFill>
          <a:srgbClr val="222222"/>
        </a:solidFill>
        <a:effectLst/>
      </p:bgPr>
    </p:bg>
    <p:spTree>
      <p:nvGrpSpPr>
        <p:cNvPr id="1" name=""/>
        <p:cNvGrpSpPr/>
        <p:nvPr/>
      </p:nvGrpSpPr>
      <p:grpSpPr>
        <a:xfrm>
          <a:off x="0" y="0"/>
          <a:ext cx="0" cy="0"/>
          <a:chOff x="0" y="0"/>
          <a:chExt cx="0" cy="0"/>
        </a:xfrm>
      </p:grpSpPr>
      <p:sp>
        <p:nvSpPr>
          <p:cNvPr id="22" name="Afbeeldin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jn"/>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elteks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Titeltekst</a:t>
            </a:r>
          </a:p>
        </p:txBody>
      </p:sp>
      <p:sp>
        <p:nvSpPr>
          <p:cNvPr id="25" name="Hoofdtekst - niveau één…"/>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 name="Dianumm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en ondertitel alt">
    <p:spTree>
      <p:nvGrpSpPr>
        <p:cNvPr id="1" name=""/>
        <p:cNvGrpSpPr/>
        <p:nvPr/>
      </p:nvGrpSpPr>
      <p:grpSpPr>
        <a:xfrm>
          <a:off x="0" y="0"/>
          <a:ext cx="0" cy="0"/>
          <a:chOff x="0" y="0"/>
          <a:chExt cx="0" cy="0"/>
        </a:xfrm>
      </p:grpSpPr>
      <p:sp>
        <p:nvSpPr>
          <p:cNvPr id="33"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elteks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Titeltekst</a:t>
            </a:r>
          </a:p>
        </p:txBody>
      </p:sp>
      <p:sp>
        <p:nvSpPr>
          <p:cNvPr id="35" name="Hoofdtekst - niveau één…"/>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6" name="Dianumm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 midden">
    <p:bg>
      <p:bgPr>
        <a:solidFill>
          <a:srgbClr val="222222"/>
        </a:solidFill>
        <a:effectLst/>
      </p:bgPr>
    </p:bg>
    <p:spTree>
      <p:nvGrpSpPr>
        <p:cNvPr id="1" name=""/>
        <p:cNvGrpSpPr/>
        <p:nvPr/>
      </p:nvGrpSpPr>
      <p:grpSpPr>
        <a:xfrm>
          <a:off x="0" y="0"/>
          <a:ext cx="0" cy="0"/>
          <a:chOff x="0" y="0"/>
          <a:chExt cx="0" cy="0"/>
        </a:xfrm>
      </p:grpSpPr>
      <p:sp>
        <p:nvSpPr>
          <p:cNvPr id="43" name="Titelteks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Titeltekst</a:t>
            </a:r>
          </a:p>
        </p:txBody>
      </p:sp>
      <p:sp>
        <p:nvSpPr>
          <p:cNvPr id="44" name="Dianumm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to - verticaal">
    <p:bg>
      <p:bgPr>
        <a:solidFill>
          <a:srgbClr val="222222"/>
        </a:solidFill>
        <a:effectLst/>
      </p:bgPr>
    </p:bg>
    <p:spTree>
      <p:nvGrpSpPr>
        <p:cNvPr id="1" name=""/>
        <p:cNvGrpSpPr/>
        <p:nvPr/>
      </p:nvGrpSpPr>
      <p:grpSpPr>
        <a:xfrm>
          <a:off x="0" y="0"/>
          <a:ext cx="0" cy="0"/>
          <a:chOff x="0" y="0"/>
          <a:chExt cx="0" cy="0"/>
        </a:xfrm>
      </p:grpSpPr>
      <p:sp>
        <p:nvSpPr>
          <p:cNvPr id="51" name="Lijn"/>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Afbeelding"/>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itelteks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Titeltekst</a:t>
            </a:r>
          </a:p>
        </p:txBody>
      </p:sp>
      <p:sp>
        <p:nvSpPr>
          <p:cNvPr id="54" name="Hoofdtekst - niveau één…"/>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5" name="Dianumm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62" name="teks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63" name="Titeltekst"/>
          <p:cNvSpPr txBox="1">
            <a:spLocks noGrp="1"/>
          </p:cNvSpPr>
          <p:nvPr>
            <p:ph type="title"/>
          </p:nvPr>
        </p:nvSpPr>
        <p:spPr>
          <a:prstGeom prst="rect">
            <a:avLst/>
          </a:prstGeom>
        </p:spPr>
        <p:txBody>
          <a:bodyPr/>
          <a:lstStyle/>
          <a:p>
            <a:r>
              <a:t>Titeltekst</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222222"/>
        </a:solidFill>
        <a:effectLst/>
      </p:bgPr>
    </p:bg>
    <p:spTree>
      <p:nvGrpSpPr>
        <p:cNvPr id="1" name=""/>
        <p:cNvGrpSpPr/>
        <p:nvPr/>
      </p:nvGrpSpPr>
      <p:grpSpPr>
        <a:xfrm>
          <a:off x="0" y="0"/>
          <a:ext cx="0" cy="0"/>
          <a:chOff x="0" y="0"/>
          <a:chExt cx="0" cy="0"/>
        </a:xfrm>
      </p:grpSpPr>
      <p:sp>
        <p:nvSpPr>
          <p:cNvPr id="71" name="teks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72" name="Titeltekst"/>
          <p:cNvSpPr txBox="1">
            <a:spLocks noGrp="1"/>
          </p:cNvSpPr>
          <p:nvPr>
            <p:ph type="title"/>
          </p:nvPr>
        </p:nvSpPr>
        <p:spPr>
          <a:prstGeom prst="rect">
            <a:avLst/>
          </a:prstGeom>
        </p:spPr>
        <p:txBody>
          <a:bodyPr/>
          <a:lstStyle/>
          <a:p>
            <a:r>
              <a:t>Titeltekst</a:t>
            </a:r>
          </a:p>
        </p:txBody>
      </p:sp>
      <p:sp>
        <p:nvSpPr>
          <p:cNvPr id="73" name="Hoofdtekst - niveau één…"/>
          <p:cNvSpPr txBox="1">
            <a:spLocks noGrp="1"/>
          </p:cNvSpPr>
          <p:nvPr>
            <p:ph type="body" idx="1"/>
          </p:nvPr>
        </p:nvSpPr>
        <p:spPr>
          <a:prstGeom prst="rect">
            <a:avLst/>
          </a:prstGeom>
        </p:spPr>
        <p:txBody>
          <a:bodyPr/>
          <a:lstStyle>
            <a:lvl1pPr marL="444499" indent="-444499">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en opsomming 2">
    <p:spTree>
      <p:nvGrpSpPr>
        <p:cNvPr id="1" name=""/>
        <p:cNvGrpSpPr/>
        <p:nvPr/>
      </p:nvGrpSpPr>
      <p:grpSpPr>
        <a:xfrm>
          <a:off x="0" y="0"/>
          <a:ext cx="0" cy="0"/>
          <a:chOff x="0" y="0"/>
          <a:chExt cx="0" cy="0"/>
        </a:xfrm>
      </p:grpSpPr>
      <p:sp>
        <p:nvSpPr>
          <p:cNvPr id="81" name="teks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82" name="Titeltekst"/>
          <p:cNvSpPr txBox="1">
            <a:spLocks noGrp="1"/>
          </p:cNvSpPr>
          <p:nvPr>
            <p:ph type="title"/>
          </p:nvPr>
        </p:nvSpPr>
        <p:spPr>
          <a:prstGeom prst="rect">
            <a:avLst/>
          </a:prstGeom>
        </p:spPr>
        <p:txBody>
          <a:bodyPr/>
          <a:lstStyle/>
          <a:p>
            <a:r>
              <a:t>Titeltekst</a:t>
            </a:r>
          </a:p>
        </p:txBody>
      </p:sp>
      <p:sp>
        <p:nvSpPr>
          <p:cNvPr id="83" name="Hoofdtekst - niveau één…"/>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222222"/>
        </a:solidFill>
        <a:effectLst/>
      </p:bgPr>
    </p:bg>
    <p:spTree>
      <p:nvGrpSpPr>
        <p:cNvPr id="1" name=""/>
        <p:cNvGrpSpPr/>
        <p:nvPr/>
      </p:nvGrpSpPr>
      <p:grpSpPr>
        <a:xfrm>
          <a:off x="0" y="0"/>
          <a:ext cx="0" cy="0"/>
          <a:chOff x="0" y="0"/>
          <a:chExt cx="0" cy="0"/>
        </a:xfrm>
      </p:grpSpPr>
      <p:sp>
        <p:nvSpPr>
          <p:cNvPr id="91" name="teks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tekst</a:t>
            </a:r>
          </a:p>
        </p:txBody>
      </p:sp>
      <p:sp>
        <p:nvSpPr>
          <p:cNvPr id="92" name="Afbeelding"/>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Titeltekst"/>
          <p:cNvSpPr txBox="1">
            <a:spLocks noGrp="1"/>
          </p:cNvSpPr>
          <p:nvPr>
            <p:ph type="title"/>
          </p:nvPr>
        </p:nvSpPr>
        <p:spPr>
          <a:xfrm>
            <a:off x="406400" y="1536700"/>
            <a:ext cx="6299200" cy="723900"/>
          </a:xfrm>
          <a:prstGeom prst="rect">
            <a:avLst/>
          </a:prstGeom>
        </p:spPr>
        <p:txBody>
          <a:bodyPr/>
          <a:lstStyle/>
          <a:p>
            <a:r>
              <a:t>Titeltekst</a:t>
            </a:r>
          </a:p>
        </p:txBody>
      </p:sp>
      <p:sp>
        <p:nvSpPr>
          <p:cNvPr id="94" name="Hoofdtekst - niveau één…"/>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jn"/>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elteks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Titeltekst</a:t>
            </a:r>
          </a:p>
        </p:txBody>
      </p:sp>
      <p:sp>
        <p:nvSpPr>
          <p:cNvPr id="4" name="Hoofdtekst - niveau één…"/>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Gehoorzaamheid"/>
          <p:cNvSpPr txBox="1">
            <a:spLocks noGrp="1"/>
          </p:cNvSpPr>
          <p:nvPr>
            <p:ph type="ctrTitle"/>
          </p:nvPr>
        </p:nvSpPr>
        <p:spPr>
          <a:prstGeom prst="rect">
            <a:avLst/>
          </a:prstGeom>
        </p:spPr>
        <p:txBody>
          <a:bodyPr/>
          <a:lstStyle>
            <a:lvl1pPr defTabSz="578358">
              <a:defRPr sz="16830"/>
            </a:lvl1pPr>
          </a:lstStyle>
          <a:p>
            <a:r>
              <a:t>Gehoorzaamheid</a:t>
            </a:r>
          </a:p>
        </p:txBody>
      </p:sp>
      <p:sp>
        <p:nvSpPr>
          <p:cNvPr id="167" name="en geloof van Christus"/>
          <p:cNvSpPr txBox="1">
            <a:spLocks noGrp="1"/>
          </p:cNvSpPr>
          <p:nvPr>
            <p:ph type="subTitle" sz="quarter" idx="1"/>
          </p:nvPr>
        </p:nvSpPr>
        <p:spPr>
          <a:prstGeom prst="rect">
            <a:avLst/>
          </a:prstGeom>
        </p:spPr>
        <p:txBody>
          <a:bodyPr/>
          <a:lstStyle/>
          <a:p>
            <a:r>
              <a:t>en geloof van Christus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il 2:5-8"/>
          <p:cNvSpPr txBox="1">
            <a:spLocks noGrp="1"/>
          </p:cNvSpPr>
          <p:nvPr>
            <p:ph type="body" idx="13"/>
          </p:nvPr>
        </p:nvSpPr>
        <p:spPr>
          <a:prstGeom prst="rect">
            <a:avLst/>
          </a:prstGeom>
        </p:spPr>
        <p:txBody>
          <a:bodyPr/>
          <a:lstStyle/>
          <a:p>
            <a:r>
              <a:t>Fil 2:5-8</a:t>
            </a:r>
          </a:p>
        </p:txBody>
      </p:sp>
      <p:sp>
        <p:nvSpPr>
          <p:cNvPr id="200" name="Zijn leegmaking"/>
          <p:cNvSpPr txBox="1">
            <a:spLocks noGrp="1"/>
          </p:cNvSpPr>
          <p:nvPr>
            <p:ph type="title"/>
          </p:nvPr>
        </p:nvSpPr>
        <p:spPr>
          <a:prstGeom prst="rect">
            <a:avLst/>
          </a:prstGeom>
        </p:spPr>
        <p:txBody>
          <a:bodyPr/>
          <a:lstStyle>
            <a:lvl1pPr defTabSz="467359">
              <a:spcBef>
                <a:spcPts val="2200"/>
              </a:spcBef>
              <a:defRPr sz="4800"/>
            </a:lvl1pPr>
          </a:lstStyle>
          <a:p>
            <a:r>
              <a:t>Zijn leegmaking</a:t>
            </a:r>
          </a:p>
        </p:txBody>
      </p:sp>
      <p:sp>
        <p:nvSpPr>
          <p:cNvPr id="201" name="niettemin maakte Hij zichzelf leeg en nam de vorm van een slaaf aan…"/>
          <p:cNvSpPr txBox="1">
            <a:spLocks noGrp="1"/>
          </p:cNvSpPr>
          <p:nvPr>
            <p:ph type="body" idx="1"/>
          </p:nvPr>
        </p:nvSpPr>
        <p:spPr>
          <a:prstGeom prst="rect">
            <a:avLst/>
          </a:prstGeom>
        </p:spPr>
        <p:txBody>
          <a:bodyPr/>
          <a:lstStyle/>
          <a:p>
            <a:pPr marL="0" indent="0">
              <a:buClrTx/>
              <a:buSzTx/>
              <a:buFontTx/>
              <a:buNone/>
            </a:pPr>
            <a:r>
              <a:t>niettemin maakte Hij zichzelf leeg en nam de vorm van een slaaf aan</a:t>
            </a:r>
          </a:p>
          <a:p>
            <a:pPr marL="0" indent="0">
              <a:buClrTx/>
              <a:buSzTx/>
              <a:buFontTx/>
              <a:buNone/>
              <a:defRPr>
                <a:solidFill>
                  <a:srgbClr val="FFFFFF"/>
                </a:solidFill>
              </a:defRPr>
            </a:pPr>
            <a:r>
              <a:t>verootmoedigde Hij zichzelf, gehoorzaam wordend tot aan de dood, ja, de dood van het kruis.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il 2:5-8"/>
          <p:cNvSpPr txBox="1">
            <a:spLocks noGrp="1"/>
          </p:cNvSpPr>
          <p:nvPr>
            <p:ph type="body" idx="13"/>
          </p:nvPr>
        </p:nvSpPr>
        <p:spPr>
          <a:prstGeom prst="rect">
            <a:avLst/>
          </a:prstGeom>
        </p:spPr>
        <p:txBody>
          <a:bodyPr/>
          <a:lstStyle/>
          <a:p>
            <a:r>
              <a:t>Fil 2:5-8</a:t>
            </a:r>
          </a:p>
        </p:txBody>
      </p:sp>
      <p:sp>
        <p:nvSpPr>
          <p:cNvPr id="204" name="Zijn leegmaking"/>
          <p:cNvSpPr txBox="1">
            <a:spLocks noGrp="1"/>
          </p:cNvSpPr>
          <p:nvPr>
            <p:ph type="title"/>
          </p:nvPr>
        </p:nvSpPr>
        <p:spPr>
          <a:prstGeom prst="rect">
            <a:avLst/>
          </a:prstGeom>
        </p:spPr>
        <p:txBody>
          <a:bodyPr/>
          <a:lstStyle>
            <a:lvl1pPr defTabSz="467359">
              <a:spcBef>
                <a:spcPts val="2200"/>
              </a:spcBef>
              <a:defRPr sz="4800"/>
            </a:lvl1pPr>
          </a:lstStyle>
          <a:p>
            <a:r>
              <a:t>Zijn leegmaking</a:t>
            </a:r>
          </a:p>
        </p:txBody>
      </p:sp>
      <p:sp>
        <p:nvSpPr>
          <p:cNvPr id="205" name="niettemin maakte Hij zichzelf leeg en nam de vorm van een slaaf aan…"/>
          <p:cNvSpPr txBox="1">
            <a:spLocks noGrp="1"/>
          </p:cNvSpPr>
          <p:nvPr>
            <p:ph type="body" idx="1"/>
          </p:nvPr>
        </p:nvSpPr>
        <p:spPr>
          <a:prstGeom prst="rect">
            <a:avLst/>
          </a:prstGeom>
        </p:spPr>
        <p:txBody>
          <a:bodyPr/>
          <a:lstStyle/>
          <a:p>
            <a:pPr marL="0" indent="0">
              <a:buClrTx/>
              <a:buSzTx/>
              <a:buFontTx/>
              <a:buNone/>
            </a:pPr>
            <a:r>
              <a:t>niettemin maakte Hij zichzelf leeg en nam de vorm van een slaaf aan</a:t>
            </a:r>
          </a:p>
          <a:p>
            <a:pPr marL="0" indent="0">
              <a:buClrTx/>
              <a:buSzTx/>
              <a:buFontTx/>
              <a:buNone/>
            </a:pPr>
            <a:r>
              <a:rPr>
                <a:solidFill>
                  <a:srgbClr val="FFFFFF"/>
                </a:solidFill>
              </a:rPr>
              <a:t>verootmoedigde</a:t>
            </a:r>
            <a:r>
              <a:t> Hij zichzelf, gehoorzaam wordend tot aan de dood, ja, de dood van het kruis.</a:t>
            </a:r>
          </a:p>
          <a:p>
            <a:pPr marL="0" indent="0">
              <a:buClrTx/>
              <a:buSzTx/>
              <a:buFontTx/>
              <a:buNone/>
            </a:pPr>
            <a:endParaRPr/>
          </a:p>
          <a:p>
            <a:pPr marL="0" indent="0">
              <a:buClrTx/>
              <a:buSzTx/>
              <a:buFontTx/>
              <a:buNone/>
            </a:pPr>
            <a:r>
              <a:t>verootmoedigen = jezelf verlagen, nederig zijn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il 2:5-8"/>
          <p:cNvSpPr txBox="1">
            <a:spLocks noGrp="1"/>
          </p:cNvSpPr>
          <p:nvPr>
            <p:ph type="body" idx="13"/>
          </p:nvPr>
        </p:nvSpPr>
        <p:spPr>
          <a:prstGeom prst="rect">
            <a:avLst/>
          </a:prstGeom>
        </p:spPr>
        <p:txBody>
          <a:bodyPr/>
          <a:lstStyle/>
          <a:p>
            <a:r>
              <a:t>Fil 2:5-8</a:t>
            </a:r>
          </a:p>
        </p:txBody>
      </p:sp>
      <p:sp>
        <p:nvSpPr>
          <p:cNvPr id="208" name="Zijn leegmaking"/>
          <p:cNvSpPr txBox="1">
            <a:spLocks noGrp="1"/>
          </p:cNvSpPr>
          <p:nvPr>
            <p:ph type="title"/>
          </p:nvPr>
        </p:nvSpPr>
        <p:spPr>
          <a:prstGeom prst="rect">
            <a:avLst/>
          </a:prstGeom>
        </p:spPr>
        <p:txBody>
          <a:bodyPr/>
          <a:lstStyle>
            <a:lvl1pPr defTabSz="467359">
              <a:spcBef>
                <a:spcPts val="2200"/>
              </a:spcBef>
              <a:defRPr sz="4800"/>
            </a:lvl1pPr>
          </a:lstStyle>
          <a:p>
            <a:r>
              <a:t>Zijn leegmaking</a:t>
            </a:r>
          </a:p>
        </p:txBody>
      </p:sp>
      <p:sp>
        <p:nvSpPr>
          <p:cNvPr id="209" name="niettemin maakte Hij zichzelf leeg en nam de vorm van een slaaf aan…"/>
          <p:cNvSpPr txBox="1">
            <a:spLocks noGrp="1"/>
          </p:cNvSpPr>
          <p:nvPr>
            <p:ph type="body" idx="1"/>
          </p:nvPr>
        </p:nvSpPr>
        <p:spPr>
          <a:prstGeom prst="rect">
            <a:avLst/>
          </a:prstGeom>
        </p:spPr>
        <p:txBody>
          <a:bodyPr/>
          <a:lstStyle/>
          <a:p>
            <a:pPr marL="0" indent="0">
              <a:buClrTx/>
              <a:buSzTx/>
              <a:buFontTx/>
              <a:buNone/>
            </a:pPr>
            <a:r>
              <a:t>niettemin maakte Hij zichzelf leeg en nam de vorm van een slaaf aan</a:t>
            </a:r>
          </a:p>
          <a:p>
            <a:pPr marL="0" indent="0">
              <a:buClrTx/>
              <a:buSzTx/>
              <a:buFontTx/>
              <a:buNone/>
            </a:pPr>
            <a:r>
              <a:t>verootmoedigde Hij zichzelf, </a:t>
            </a:r>
            <a:r>
              <a:rPr>
                <a:solidFill>
                  <a:srgbClr val="FFFFFF"/>
                </a:solidFill>
              </a:rPr>
              <a:t>gehoorzaam</a:t>
            </a:r>
            <a:r>
              <a:t> wordend tot aan de dood, ja, de dood van het kruis.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En-het-was-omtrent-de-zesde-ure.jpg" descr="En-het-was-omtrent-de-zesde-ure.jpg"/>
          <p:cNvPicPr>
            <a:picLocks noGrp="1" noChangeAspect="1"/>
          </p:cNvPicPr>
          <p:nvPr>
            <p:ph type="pic" idx="13"/>
          </p:nvPr>
        </p:nvPicPr>
        <p:blipFill>
          <a:blip r:embed="rId2">
            <a:extLst/>
          </a:blip>
          <a:srcRect l="12559" r="12559"/>
          <a:stretch>
            <a:fillRect/>
          </a:stretch>
        </p:blipFill>
        <p:spPr>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Heb 5:8"/>
          <p:cNvSpPr txBox="1">
            <a:spLocks noGrp="1"/>
          </p:cNvSpPr>
          <p:nvPr>
            <p:ph type="body" idx="13"/>
          </p:nvPr>
        </p:nvSpPr>
        <p:spPr>
          <a:prstGeom prst="rect">
            <a:avLst/>
          </a:prstGeom>
        </p:spPr>
        <p:txBody>
          <a:bodyPr/>
          <a:lstStyle/>
          <a:p>
            <a:r>
              <a:t>Heb 5:8</a:t>
            </a:r>
          </a:p>
        </p:txBody>
      </p:sp>
      <p:sp>
        <p:nvSpPr>
          <p:cNvPr id="214" name="Zijn gehoorzaamheid"/>
          <p:cNvSpPr txBox="1">
            <a:spLocks noGrp="1"/>
          </p:cNvSpPr>
          <p:nvPr>
            <p:ph type="title"/>
          </p:nvPr>
        </p:nvSpPr>
        <p:spPr>
          <a:prstGeom prst="rect">
            <a:avLst/>
          </a:prstGeom>
        </p:spPr>
        <p:txBody>
          <a:bodyPr/>
          <a:lstStyle>
            <a:lvl1pPr defTabSz="467359">
              <a:spcBef>
                <a:spcPts val="2200"/>
              </a:spcBef>
              <a:defRPr sz="4800"/>
            </a:lvl1pPr>
          </a:lstStyle>
          <a:p>
            <a:r>
              <a:t>Zijn gehoorzaamheid</a:t>
            </a:r>
          </a:p>
        </p:txBody>
      </p:sp>
      <p:sp>
        <p:nvSpPr>
          <p:cNvPr id="215" name="Ook al was Hij Zoon, Hij leerde gehoorzaamheid door wat Hij heeft geleden.…"/>
          <p:cNvSpPr txBox="1">
            <a:spLocks noGrp="1"/>
          </p:cNvSpPr>
          <p:nvPr>
            <p:ph type="body" idx="1"/>
          </p:nvPr>
        </p:nvSpPr>
        <p:spPr>
          <a:prstGeom prst="rect">
            <a:avLst/>
          </a:prstGeom>
        </p:spPr>
        <p:txBody>
          <a:bodyPr/>
          <a:lstStyle/>
          <a:p>
            <a:pPr marL="0" indent="0">
              <a:buClrTx/>
              <a:buSzTx/>
              <a:buFontTx/>
              <a:buNone/>
              <a:defRPr>
                <a:solidFill>
                  <a:srgbClr val="A6AAA9"/>
                </a:solidFill>
              </a:defRPr>
            </a:pPr>
            <a:r>
              <a:t>Ook al was Hij Zoon, Hij leerde gehoorzaamheid door wat Hij heeft geleden.</a:t>
            </a:r>
          </a:p>
          <a:p>
            <a:pPr marL="0" indent="0" algn="r">
              <a:buClrTx/>
              <a:buSzTx/>
              <a:buFontTx/>
              <a:buNone/>
              <a:defRPr>
                <a:solidFill>
                  <a:srgbClr val="A6AAA9"/>
                </a:solidFill>
              </a:defRPr>
            </a:pPr>
            <a:r>
              <a:t>(proeve van NCV)</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Heb 5:8"/>
          <p:cNvSpPr txBox="1">
            <a:spLocks noGrp="1"/>
          </p:cNvSpPr>
          <p:nvPr>
            <p:ph type="body" idx="13"/>
          </p:nvPr>
        </p:nvSpPr>
        <p:spPr>
          <a:prstGeom prst="rect">
            <a:avLst/>
          </a:prstGeom>
        </p:spPr>
        <p:txBody>
          <a:bodyPr/>
          <a:lstStyle/>
          <a:p>
            <a:r>
              <a:t>Heb 5:8</a:t>
            </a:r>
          </a:p>
        </p:txBody>
      </p:sp>
      <p:sp>
        <p:nvSpPr>
          <p:cNvPr id="218" name="Zijn gehoorzaamheid"/>
          <p:cNvSpPr txBox="1">
            <a:spLocks noGrp="1"/>
          </p:cNvSpPr>
          <p:nvPr>
            <p:ph type="title"/>
          </p:nvPr>
        </p:nvSpPr>
        <p:spPr>
          <a:prstGeom prst="rect">
            <a:avLst/>
          </a:prstGeom>
        </p:spPr>
        <p:txBody>
          <a:bodyPr/>
          <a:lstStyle>
            <a:lvl1pPr defTabSz="467359">
              <a:spcBef>
                <a:spcPts val="2200"/>
              </a:spcBef>
              <a:defRPr sz="4800"/>
            </a:lvl1pPr>
          </a:lstStyle>
          <a:p>
            <a:r>
              <a:t>Zijn gehoorzaamheid</a:t>
            </a:r>
          </a:p>
        </p:txBody>
      </p:sp>
      <p:sp>
        <p:nvSpPr>
          <p:cNvPr id="219" name="Ook al was Hij Zoon, Hij leerde gehoorzaamheid door wat Hij heeft geleden.…"/>
          <p:cNvSpPr txBox="1">
            <a:spLocks noGrp="1"/>
          </p:cNvSpPr>
          <p:nvPr>
            <p:ph type="body" idx="1"/>
          </p:nvPr>
        </p:nvSpPr>
        <p:spPr>
          <a:prstGeom prst="rect">
            <a:avLst/>
          </a:prstGeom>
        </p:spPr>
        <p:txBody>
          <a:bodyPr/>
          <a:lstStyle/>
          <a:p>
            <a:pPr marL="0" indent="0">
              <a:buClrTx/>
              <a:buSzTx/>
              <a:buFontTx/>
              <a:buNone/>
            </a:pPr>
            <a:r>
              <a:t>Ook al was Hij Zoon, Hij </a:t>
            </a:r>
            <a:r>
              <a:rPr>
                <a:solidFill>
                  <a:srgbClr val="FFFFFF"/>
                </a:solidFill>
              </a:rPr>
              <a:t>leerde gehoorzaamheid</a:t>
            </a:r>
            <a:r>
              <a:t> door wat Hij heeft geleden.</a:t>
            </a:r>
          </a:p>
          <a:p>
            <a:pPr marL="0" indent="0" algn="r">
              <a:buClrTx/>
              <a:buSzTx/>
              <a:buFontTx/>
              <a:buNone/>
              <a:defRPr>
                <a:solidFill>
                  <a:srgbClr val="A6AAA9"/>
                </a:solidFill>
              </a:defRPr>
            </a:pPr>
            <a:r>
              <a:t>(proeve van NCV)</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eso1708a.jpg" descr="eso1708a.jpg"/>
          <p:cNvPicPr>
            <a:picLocks noGrp="1" noChangeAspect="1"/>
          </p:cNvPicPr>
          <p:nvPr>
            <p:ph type="pic" idx="13"/>
          </p:nvPr>
        </p:nvPicPr>
        <p:blipFill>
          <a:blip r:embed="rId2">
            <a:extLst/>
          </a:blip>
          <a:srcRect l="781" r="781"/>
          <a:stretch>
            <a:fillRect/>
          </a:stretch>
        </p:blipFill>
        <p:spPr>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om 3:22"/>
          <p:cNvSpPr txBox="1">
            <a:spLocks noGrp="1"/>
          </p:cNvSpPr>
          <p:nvPr>
            <p:ph type="body" idx="13"/>
          </p:nvPr>
        </p:nvSpPr>
        <p:spPr>
          <a:prstGeom prst="rect">
            <a:avLst/>
          </a:prstGeom>
        </p:spPr>
        <p:txBody>
          <a:bodyPr/>
          <a:lstStyle/>
          <a:p>
            <a:r>
              <a:t>Rom 3:22</a:t>
            </a:r>
          </a:p>
        </p:txBody>
      </p:sp>
      <p:sp>
        <p:nvSpPr>
          <p:cNvPr id="224"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25" name="... de gerechtigheid van God (wordt zichtbaar), door het geloof van Jezus Christus…"/>
          <p:cNvSpPr txBox="1">
            <a:spLocks noGrp="1"/>
          </p:cNvSpPr>
          <p:nvPr>
            <p:ph type="body" idx="1"/>
          </p:nvPr>
        </p:nvSpPr>
        <p:spPr>
          <a:prstGeom prst="rect">
            <a:avLst/>
          </a:prstGeom>
        </p:spPr>
        <p:txBody>
          <a:bodyPr/>
          <a:lstStyle/>
          <a:p>
            <a:pPr marL="0" indent="0">
              <a:buClrTx/>
              <a:buSzTx/>
              <a:buFontTx/>
              <a:buNone/>
            </a:pPr>
            <a:r>
              <a:t>... de gerechtigheid van God (wordt zichtbaar), door het geloof van Jezus Christus</a:t>
            </a:r>
          </a:p>
          <a:p>
            <a:pPr marL="0" indent="0" algn="r">
              <a:buClrTx/>
              <a:buSzTx/>
              <a:buFontTx/>
              <a:buNone/>
            </a:pPr>
            <a:r>
              <a:t>(proeve van NCV)</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om 3:22-23"/>
          <p:cNvSpPr txBox="1">
            <a:spLocks noGrp="1"/>
          </p:cNvSpPr>
          <p:nvPr>
            <p:ph type="body" idx="13"/>
          </p:nvPr>
        </p:nvSpPr>
        <p:spPr>
          <a:prstGeom prst="rect">
            <a:avLst/>
          </a:prstGeom>
        </p:spPr>
        <p:txBody>
          <a:bodyPr/>
          <a:lstStyle/>
          <a:p>
            <a:r>
              <a:t>Rom 3:22-23</a:t>
            </a:r>
          </a:p>
        </p:txBody>
      </p:sp>
      <p:sp>
        <p:nvSpPr>
          <p:cNvPr id="228"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29" name="... de gerechtigheid van God (wordt zichtbaar), door het geloof van Jezus Christus, ... want allen zondigen en lijden gebrek aan de heerlijkheid van God"/>
          <p:cNvSpPr txBox="1">
            <a:spLocks noGrp="1"/>
          </p:cNvSpPr>
          <p:nvPr>
            <p:ph type="body" idx="1"/>
          </p:nvPr>
        </p:nvSpPr>
        <p:spPr>
          <a:prstGeom prst="rect">
            <a:avLst/>
          </a:prstGeom>
        </p:spPr>
        <p:txBody>
          <a:bodyPr/>
          <a:lstStyle/>
          <a:p>
            <a:pPr marL="0" indent="0">
              <a:buClrTx/>
              <a:buSzTx/>
              <a:buFontTx/>
              <a:buNone/>
            </a:pPr>
            <a:r>
              <a:t>... de </a:t>
            </a:r>
            <a:r>
              <a:rPr>
                <a:solidFill>
                  <a:srgbClr val="FFFFFF"/>
                </a:solidFill>
              </a:rPr>
              <a:t>gerechtigheid van God</a:t>
            </a:r>
            <a:r>
              <a:t> (wordt zichtbaar), door het geloof van Jezus Christus, ... </a:t>
            </a:r>
            <a:r>
              <a:rPr>
                <a:solidFill>
                  <a:srgbClr val="FFFFFF"/>
                </a:solidFill>
              </a:rPr>
              <a:t>want allen zondigen en lijden gebrek aan de heerlijkheid van God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m 3:22"/>
          <p:cNvSpPr txBox="1">
            <a:spLocks noGrp="1"/>
          </p:cNvSpPr>
          <p:nvPr>
            <p:ph type="body" idx="13"/>
          </p:nvPr>
        </p:nvSpPr>
        <p:spPr>
          <a:prstGeom prst="rect">
            <a:avLst/>
          </a:prstGeom>
        </p:spPr>
        <p:txBody>
          <a:bodyPr/>
          <a:lstStyle/>
          <a:p>
            <a:r>
              <a:t>Rom 3:22</a:t>
            </a:r>
          </a:p>
        </p:txBody>
      </p:sp>
      <p:sp>
        <p:nvSpPr>
          <p:cNvPr id="232"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33" name="... de gerechtigheid van God (wordt zichtbaar), door het geloof van Jezus Christus,…"/>
          <p:cNvSpPr txBox="1">
            <a:spLocks noGrp="1"/>
          </p:cNvSpPr>
          <p:nvPr>
            <p:ph type="body" idx="1"/>
          </p:nvPr>
        </p:nvSpPr>
        <p:spPr>
          <a:prstGeom prst="rect">
            <a:avLst/>
          </a:prstGeom>
        </p:spPr>
        <p:txBody>
          <a:bodyPr/>
          <a:lstStyle/>
          <a:p>
            <a:pPr marL="0" indent="0">
              <a:buClrTx/>
              <a:buSzTx/>
              <a:buFontTx/>
              <a:buNone/>
            </a:pPr>
            <a:r>
              <a:t>... de </a:t>
            </a:r>
            <a:r>
              <a:rPr>
                <a:solidFill>
                  <a:srgbClr val="FFFFFF"/>
                </a:solidFill>
              </a:rPr>
              <a:t>gerechtigheid van God</a:t>
            </a:r>
            <a:r>
              <a:t> (</a:t>
            </a:r>
            <a:r>
              <a:rPr>
                <a:solidFill>
                  <a:srgbClr val="FFFFFF"/>
                </a:solidFill>
              </a:rPr>
              <a:t>wordt zichtbaar</a:t>
            </a:r>
            <a:r>
              <a:t>), door het geloof van Jezus Christus,</a:t>
            </a:r>
          </a:p>
          <a:p>
            <a:pPr marL="0" indent="0">
              <a:buClrTx/>
              <a:buSzTx/>
              <a:buFontTx/>
              <a:buNone/>
            </a:pPr>
            <a:endParaRPr/>
          </a:p>
          <a:p>
            <a:pPr marL="0" indent="0">
              <a:buClrTx/>
              <a:buSzTx/>
              <a:buFontTx/>
              <a:buNone/>
              <a:defRPr>
                <a:solidFill>
                  <a:srgbClr val="FFFFFF"/>
                </a:solidFill>
              </a:defRPr>
            </a:pPr>
            <a:r>
              <a:t>Hoe dan?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schreeuwen-ongehoorzame-kinderen-werkt-averechts.jpg" descr="schreeuwen-ongehoorzame-kinderen-werkt-averechts.jpg"/>
          <p:cNvPicPr>
            <a:picLocks noGrp="1" noChangeAspect="1"/>
          </p:cNvPicPr>
          <p:nvPr>
            <p:ph type="pic" idx="13"/>
          </p:nvPr>
        </p:nvPicPr>
        <p:blipFill>
          <a:blip r:embed="rId2">
            <a:extLst/>
          </a:blip>
          <a:srcRect l="12500" r="12500"/>
          <a:stretch>
            <a:fillRect/>
          </a:stretch>
        </p:blipFill>
        <p:spPr>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om 3:26"/>
          <p:cNvSpPr txBox="1">
            <a:spLocks noGrp="1"/>
          </p:cNvSpPr>
          <p:nvPr>
            <p:ph type="body" idx="13"/>
          </p:nvPr>
        </p:nvSpPr>
        <p:spPr>
          <a:prstGeom prst="rect">
            <a:avLst/>
          </a:prstGeom>
        </p:spPr>
        <p:txBody>
          <a:bodyPr/>
          <a:lstStyle/>
          <a:p>
            <a:r>
              <a:t>Rom 3:26</a:t>
            </a:r>
          </a:p>
        </p:txBody>
      </p:sp>
      <p:sp>
        <p:nvSpPr>
          <p:cNvPr id="236"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37" name="(God brengt verzoening door geloof in wat Christus deed...) als bewijs van Zijn gerechtigheid, omdat God, in Zijn verdraagzaamheid, voorbij was gegaan aan de zonden die in het verleden begaan zijn.…"/>
          <p:cNvSpPr txBox="1">
            <a:spLocks noGrp="1"/>
          </p:cNvSpPr>
          <p:nvPr>
            <p:ph type="body" idx="1"/>
          </p:nvPr>
        </p:nvSpPr>
        <p:spPr>
          <a:prstGeom prst="rect">
            <a:avLst/>
          </a:prstGeom>
        </p:spPr>
        <p:txBody>
          <a:bodyPr/>
          <a:lstStyle/>
          <a:p>
            <a:pPr marL="0" indent="0">
              <a:buClrTx/>
              <a:buSzTx/>
              <a:buFontTx/>
              <a:buNone/>
            </a:pPr>
            <a:r>
              <a:t>(God brengt verzoening door geloof in wat Christus deed...)</a:t>
            </a:r>
            <a:br/>
            <a:r>
              <a:t>als bewijs van Zijn gerechtigheid, </a:t>
            </a:r>
            <a:r>
              <a:rPr>
                <a:solidFill>
                  <a:srgbClr val="FFFFFF"/>
                </a:solidFill>
              </a:rPr>
              <a:t>omdat God, in Zijn verdraagzaamheid, voorbij was gegaan aan de zonden die in het verleden begaan zijn</a:t>
            </a:r>
            <a:r>
              <a:t>.</a:t>
            </a:r>
          </a:p>
          <a:p>
            <a:pPr marL="0" lvl="1" indent="0" algn="r">
              <a:buClrTx/>
              <a:buSzTx/>
              <a:buFontTx/>
              <a:buNone/>
            </a:pPr>
            <a:r>
              <a:t>(naar NCV)</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om 3:22"/>
          <p:cNvSpPr txBox="1">
            <a:spLocks noGrp="1"/>
          </p:cNvSpPr>
          <p:nvPr>
            <p:ph type="body" idx="13"/>
          </p:nvPr>
        </p:nvSpPr>
        <p:spPr>
          <a:prstGeom prst="rect">
            <a:avLst/>
          </a:prstGeom>
        </p:spPr>
        <p:txBody>
          <a:bodyPr/>
          <a:lstStyle/>
          <a:p>
            <a:r>
              <a:t>Rom 3:22</a:t>
            </a:r>
          </a:p>
        </p:txBody>
      </p:sp>
      <p:sp>
        <p:nvSpPr>
          <p:cNvPr id="240"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41" name="... de gerechtigheid van God (wordt zichtbaar), door het geloof van Jezus Christus"/>
          <p:cNvSpPr txBox="1">
            <a:spLocks noGrp="1"/>
          </p:cNvSpPr>
          <p:nvPr>
            <p:ph type="body" idx="1"/>
          </p:nvPr>
        </p:nvSpPr>
        <p:spPr>
          <a:prstGeom prst="rect">
            <a:avLst/>
          </a:prstGeom>
        </p:spPr>
        <p:txBody>
          <a:bodyPr/>
          <a:lstStyle/>
          <a:p>
            <a:pPr marL="0" indent="0">
              <a:buClrTx/>
              <a:buSzTx/>
              <a:buFontTx/>
              <a:buNone/>
            </a:pPr>
            <a:r>
              <a:t>... de gerechtigheid van God (wordt zichtbaar), </a:t>
            </a:r>
            <a:r>
              <a:rPr>
                <a:solidFill>
                  <a:srgbClr val="FFFFFF"/>
                </a:solidFill>
              </a:rPr>
              <a:t>door het geloof </a:t>
            </a:r>
            <a:r>
              <a:rPr i="1">
                <a:solidFill>
                  <a:srgbClr val="FFFFFF"/>
                </a:solidFill>
                <a:latin typeface="Avenir Next"/>
                <a:ea typeface="Avenir Next"/>
                <a:cs typeface="Avenir Next"/>
                <a:sym typeface="Avenir Next"/>
              </a:rPr>
              <a:t>van</a:t>
            </a:r>
            <a:r>
              <a:rPr>
                <a:solidFill>
                  <a:srgbClr val="FFFFFF"/>
                </a:solidFill>
              </a:rPr>
              <a:t> Jezus Christus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a8e702f5-4-17_the-surrender-at-gethsemane.png" descr="a8e702f5-4-17_the-surrender-at-gethsemane.png"/>
          <p:cNvPicPr>
            <a:picLocks noGrp="1" noChangeAspect="1"/>
          </p:cNvPicPr>
          <p:nvPr>
            <p:ph type="pic" idx="13"/>
          </p:nvPr>
        </p:nvPicPr>
        <p:blipFill>
          <a:blip r:embed="rId2">
            <a:extLst/>
          </a:blip>
          <a:srcRect l="13555" r="13555"/>
          <a:stretch>
            <a:fillRect/>
          </a:stretch>
        </p:blipFill>
        <p:spPr>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om 3:22"/>
          <p:cNvSpPr txBox="1">
            <a:spLocks noGrp="1"/>
          </p:cNvSpPr>
          <p:nvPr>
            <p:ph type="body" idx="13"/>
          </p:nvPr>
        </p:nvSpPr>
        <p:spPr>
          <a:prstGeom prst="rect">
            <a:avLst/>
          </a:prstGeom>
        </p:spPr>
        <p:txBody>
          <a:bodyPr/>
          <a:lstStyle/>
          <a:p>
            <a:r>
              <a:t>Rom 3:22</a:t>
            </a:r>
          </a:p>
        </p:txBody>
      </p:sp>
      <p:sp>
        <p:nvSpPr>
          <p:cNvPr id="246"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47" name="... de gerechtigheid van God (wordt zichtbaar), door het geloof van Jezus Christus…"/>
          <p:cNvSpPr txBox="1">
            <a:spLocks noGrp="1"/>
          </p:cNvSpPr>
          <p:nvPr>
            <p:ph type="body" idx="1"/>
          </p:nvPr>
        </p:nvSpPr>
        <p:spPr>
          <a:prstGeom prst="rect">
            <a:avLst/>
          </a:prstGeom>
        </p:spPr>
        <p:txBody>
          <a:bodyPr/>
          <a:lstStyle/>
          <a:p>
            <a:pPr marL="0" indent="0">
              <a:buClrTx/>
              <a:buSzTx/>
              <a:buFontTx/>
              <a:buNone/>
            </a:pPr>
            <a:r>
              <a:t>... de gerechtigheid van God (wordt zichtbaar), door het geloof van Jezus Christus</a:t>
            </a:r>
          </a:p>
          <a:p>
            <a:pPr marL="0" indent="0" algn="r">
              <a:buClrTx/>
              <a:buSzTx/>
              <a:buFontTx/>
              <a:buNone/>
              <a:defRPr>
                <a:solidFill>
                  <a:srgbClr val="FFFFFF"/>
                </a:solidFill>
              </a:defRPr>
            </a:pPr>
            <a:endParaRPr/>
          </a:p>
          <a:p>
            <a:pPr marL="0" indent="0">
              <a:buClrTx/>
              <a:buSzTx/>
              <a:buFontTx/>
              <a:buNone/>
              <a:defRPr>
                <a:solidFill>
                  <a:srgbClr val="FFFFFF"/>
                </a:solidFill>
              </a:defRPr>
            </a:pPr>
            <a:r>
              <a:t>Want, doordat Hij op God vertrouwde ging Hij, in gehoorzaamheid, die weg (Heb 5:7)</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om 3:22"/>
          <p:cNvSpPr txBox="1">
            <a:spLocks noGrp="1"/>
          </p:cNvSpPr>
          <p:nvPr>
            <p:ph type="body" idx="13"/>
          </p:nvPr>
        </p:nvSpPr>
        <p:spPr>
          <a:prstGeom prst="rect">
            <a:avLst/>
          </a:prstGeom>
        </p:spPr>
        <p:txBody>
          <a:bodyPr/>
          <a:lstStyle/>
          <a:p>
            <a:r>
              <a:t>Rom 3:22</a:t>
            </a:r>
          </a:p>
        </p:txBody>
      </p:sp>
      <p:sp>
        <p:nvSpPr>
          <p:cNvPr id="250" name="Zijn geloof"/>
          <p:cNvSpPr txBox="1">
            <a:spLocks noGrp="1"/>
          </p:cNvSpPr>
          <p:nvPr>
            <p:ph type="title"/>
          </p:nvPr>
        </p:nvSpPr>
        <p:spPr>
          <a:prstGeom prst="rect">
            <a:avLst/>
          </a:prstGeom>
        </p:spPr>
        <p:txBody>
          <a:bodyPr/>
          <a:lstStyle>
            <a:lvl1pPr defTabSz="467359">
              <a:spcBef>
                <a:spcPts val="2200"/>
              </a:spcBef>
              <a:defRPr sz="4800"/>
            </a:lvl1pPr>
          </a:lstStyle>
          <a:p>
            <a:r>
              <a:t>Zijn geloof</a:t>
            </a:r>
          </a:p>
        </p:txBody>
      </p:sp>
      <p:sp>
        <p:nvSpPr>
          <p:cNvPr id="251" name="... de gerechtigheid van God (wordt zichtbaar), door het geloof van Jezus Christus…"/>
          <p:cNvSpPr txBox="1">
            <a:spLocks noGrp="1"/>
          </p:cNvSpPr>
          <p:nvPr>
            <p:ph type="body" idx="1"/>
          </p:nvPr>
        </p:nvSpPr>
        <p:spPr>
          <a:prstGeom prst="rect">
            <a:avLst/>
          </a:prstGeom>
        </p:spPr>
        <p:txBody>
          <a:bodyPr/>
          <a:lstStyle/>
          <a:p>
            <a:pPr marL="0" indent="0">
              <a:buClrTx/>
              <a:buSzTx/>
              <a:buFontTx/>
              <a:buNone/>
            </a:pPr>
            <a:r>
              <a:t>... de gerechtigheid van God (wordt zichtbaar), door het geloof van Jezus Christus</a:t>
            </a:r>
          </a:p>
          <a:p>
            <a:pPr marL="0" indent="0" algn="r">
              <a:buClrTx/>
              <a:buSzTx/>
              <a:buFontTx/>
              <a:buNone/>
            </a:pPr>
            <a:endParaRPr/>
          </a:p>
          <a:p>
            <a:pPr marL="0" indent="0">
              <a:buClrTx/>
              <a:buSzTx/>
              <a:buFontTx/>
              <a:buNone/>
            </a:pPr>
            <a:r>
              <a:t>Want, doordat Hij op God vertrouwde ging Hij, in gehoorzaamheid, die weg (Heb 5:7)</a:t>
            </a:r>
          </a:p>
          <a:p>
            <a:pPr marL="0" indent="0">
              <a:buClrTx/>
              <a:buSzTx/>
              <a:buFontTx/>
              <a:buNone/>
              <a:defRPr>
                <a:solidFill>
                  <a:srgbClr val="FFFFFF"/>
                </a:solidFill>
              </a:defRPr>
            </a:pPr>
            <a:r>
              <a:t>Ook: uit onszelf vertrouwen we niet op God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om 3:22"/>
          <p:cNvSpPr txBox="1">
            <a:spLocks noGrp="1"/>
          </p:cNvSpPr>
          <p:nvPr>
            <p:ph type="body" idx="13"/>
          </p:nvPr>
        </p:nvSpPr>
        <p:spPr>
          <a:prstGeom prst="rect">
            <a:avLst/>
          </a:prstGeom>
        </p:spPr>
        <p:txBody>
          <a:bodyPr/>
          <a:lstStyle/>
          <a:p>
            <a:r>
              <a:t>Rom 3:22</a:t>
            </a:r>
          </a:p>
        </p:txBody>
      </p:sp>
      <p:sp>
        <p:nvSpPr>
          <p:cNvPr id="254" name="Zijn gehoorzaamheid en geloof"/>
          <p:cNvSpPr txBox="1">
            <a:spLocks noGrp="1"/>
          </p:cNvSpPr>
          <p:nvPr>
            <p:ph type="title"/>
          </p:nvPr>
        </p:nvSpPr>
        <p:spPr>
          <a:prstGeom prst="rect">
            <a:avLst/>
          </a:prstGeom>
        </p:spPr>
        <p:txBody>
          <a:bodyPr/>
          <a:lstStyle>
            <a:lvl1pPr defTabSz="467359">
              <a:spcBef>
                <a:spcPts val="2200"/>
              </a:spcBef>
              <a:defRPr sz="4800"/>
            </a:lvl1pPr>
          </a:lstStyle>
          <a:p>
            <a:r>
              <a:t>Zijn gehoorzaamheid en geloof</a:t>
            </a:r>
          </a:p>
        </p:txBody>
      </p:sp>
      <p:sp>
        <p:nvSpPr>
          <p:cNvPr id="255" name="Hij gehoorzaamde tot in de dood…"/>
          <p:cNvSpPr txBox="1">
            <a:spLocks noGrp="1"/>
          </p:cNvSpPr>
          <p:nvPr>
            <p:ph type="body" idx="1"/>
          </p:nvPr>
        </p:nvSpPr>
        <p:spPr>
          <a:prstGeom prst="rect">
            <a:avLst/>
          </a:prstGeom>
        </p:spPr>
        <p:txBody>
          <a:bodyPr/>
          <a:lstStyle/>
          <a:p>
            <a:pPr marL="522941" indent="-522941">
              <a:buChar char="‣"/>
            </a:pPr>
            <a:r>
              <a:t>Hij gehoorzaamde tot in de dood</a:t>
            </a:r>
          </a:p>
          <a:p>
            <a:pPr marL="522941" indent="-522941">
              <a:buChar char="‣"/>
            </a:pPr>
            <a:r>
              <a:t>Omdat Hij vertrouwde op God</a:t>
            </a:r>
          </a:p>
          <a:p>
            <a:pPr marL="522941" indent="-522941">
              <a:buChar char="‣"/>
            </a:pPr>
            <a:r>
              <a:t>Het toonde Gods rechtvaardigheid</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Rom 3:22"/>
          <p:cNvSpPr txBox="1">
            <a:spLocks noGrp="1"/>
          </p:cNvSpPr>
          <p:nvPr>
            <p:ph type="body" idx="13"/>
          </p:nvPr>
        </p:nvSpPr>
        <p:spPr>
          <a:prstGeom prst="rect">
            <a:avLst/>
          </a:prstGeom>
        </p:spPr>
        <p:txBody>
          <a:bodyPr/>
          <a:lstStyle/>
          <a:p>
            <a:r>
              <a:t>Rom 3:22</a:t>
            </a:r>
          </a:p>
        </p:txBody>
      </p:sp>
      <p:sp>
        <p:nvSpPr>
          <p:cNvPr id="258" name="Zijn gehoorzaamheid en geloof"/>
          <p:cNvSpPr txBox="1">
            <a:spLocks noGrp="1"/>
          </p:cNvSpPr>
          <p:nvPr>
            <p:ph type="title"/>
          </p:nvPr>
        </p:nvSpPr>
        <p:spPr>
          <a:prstGeom prst="rect">
            <a:avLst/>
          </a:prstGeom>
        </p:spPr>
        <p:txBody>
          <a:bodyPr/>
          <a:lstStyle>
            <a:lvl1pPr defTabSz="467359">
              <a:spcBef>
                <a:spcPts val="2200"/>
              </a:spcBef>
              <a:defRPr sz="4800"/>
            </a:lvl1pPr>
          </a:lstStyle>
          <a:p>
            <a:r>
              <a:t>Zijn gehoorzaamheid en geloof</a:t>
            </a:r>
          </a:p>
        </p:txBody>
      </p:sp>
      <p:sp>
        <p:nvSpPr>
          <p:cNvPr id="259" name="Hij gehoorzaamde tot in de dood…"/>
          <p:cNvSpPr txBox="1">
            <a:spLocks noGrp="1"/>
          </p:cNvSpPr>
          <p:nvPr>
            <p:ph type="body" idx="1"/>
          </p:nvPr>
        </p:nvSpPr>
        <p:spPr>
          <a:prstGeom prst="rect">
            <a:avLst/>
          </a:prstGeom>
        </p:spPr>
        <p:txBody>
          <a:bodyPr/>
          <a:lstStyle/>
          <a:p>
            <a:pPr marL="522941" indent="-522941">
              <a:buChar char="‣"/>
            </a:pPr>
            <a:r>
              <a:t>Hij gehoorzaamde tot in de dood</a:t>
            </a:r>
          </a:p>
          <a:p>
            <a:pPr marL="522941" indent="-522941">
              <a:buChar char="‣"/>
            </a:pPr>
            <a:r>
              <a:t>Omdat Hij vertrouwde op God</a:t>
            </a:r>
          </a:p>
          <a:p>
            <a:pPr marL="522941" indent="-522941">
              <a:buChar char="‣"/>
            </a:pPr>
            <a:r>
              <a:t>Het toonde Gods rechtvaardigheid</a:t>
            </a:r>
          </a:p>
          <a:p>
            <a:pPr marL="522941" indent="-522941">
              <a:buChar char="‣"/>
              <a:defRPr>
                <a:solidFill>
                  <a:srgbClr val="FFFFFF"/>
                </a:solidFill>
              </a:defRPr>
            </a:pPr>
            <a:r>
              <a:t>Het toonde Gods liefde en verzoening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Gehoorzaamheid"/>
          <p:cNvSpPr txBox="1">
            <a:spLocks noGrp="1"/>
          </p:cNvSpPr>
          <p:nvPr>
            <p:ph type="body" idx="13"/>
          </p:nvPr>
        </p:nvSpPr>
        <p:spPr>
          <a:prstGeom prst="rect">
            <a:avLst/>
          </a:prstGeom>
        </p:spPr>
        <p:txBody>
          <a:bodyPr/>
          <a:lstStyle/>
          <a:p>
            <a:r>
              <a:t>Gehoorzaamheid</a:t>
            </a:r>
          </a:p>
        </p:txBody>
      </p:sp>
      <p:sp>
        <p:nvSpPr>
          <p:cNvPr id="262" name="Vandaag"/>
          <p:cNvSpPr txBox="1">
            <a:spLocks noGrp="1"/>
          </p:cNvSpPr>
          <p:nvPr>
            <p:ph type="title"/>
          </p:nvPr>
        </p:nvSpPr>
        <p:spPr>
          <a:prstGeom prst="rect">
            <a:avLst/>
          </a:prstGeom>
        </p:spPr>
        <p:txBody>
          <a:bodyPr/>
          <a:lstStyle>
            <a:lvl1pPr defTabSz="467359">
              <a:spcBef>
                <a:spcPts val="2200"/>
              </a:spcBef>
              <a:defRPr sz="4800"/>
            </a:lvl1pPr>
          </a:lstStyle>
          <a:p>
            <a:r>
              <a:t>Vandaag</a:t>
            </a:r>
          </a:p>
        </p:txBody>
      </p:sp>
      <p:sp>
        <p:nvSpPr>
          <p:cNvPr id="263" name="Christus' gehoorzaamheid en geloof…"/>
          <p:cNvSpPr txBox="1">
            <a:spLocks noGrp="1"/>
          </p:cNvSpPr>
          <p:nvPr>
            <p:ph type="body" idx="1"/>
          </p:nvPr>
        </p:nvSpPr>
        <p:spPr>
          <a:prstGeom prst="rect">
            <a:avLst/>
          </a:prstGeom>
        </p:spPr>
        <p:txBody>
          <a:bodyPr/>
          <a:lstStyle/>
          <a:p>
            <a:r>
              <a:t>Christus' gehoorzaamheid en geloof</a:t>
            </a:r>
          </a:p>
          <a:p>
            <a:pPr>
              <a:defRPr>
                <a:solidFill>
                  <a:srgbClr val="FFFFFF"/>
                </a:solidFill>
              </a:defRPr>
            </a:pPr>
            <a:r>
              <a:t>Gevolgen voor ons</a:t>
            </a:r>
          </a:p>
          <a:p>
            <a:r>
              <a:t>Plaats in Gods plan</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Gevolgen voor ons"/>
          <p:cNvSpPr txBox="1">
            <a:spLocks noGrp="1"/>
          </p:cNvSpPr>
          <p:nvPr>
            <p:ph type="body" idx="13"/>
          </p:nvPr>
        </p:nvSpPr>
        <p:spPr>
          <a:prstGeom prst="rect">
            <a:avLst/>
          </a:prstGeom>
        </p:spPr>
        <p:txBody>
          <a:bodyPr/>
          <a:lstStyle/>
          <a:p>
            <a:r>
              <a:t>Gevolgen voor ons</a:t>
            </a:r>
          </a:p>
        </p:txBody>
      </p:sp>
      <p:sp>
        <p:nvSpPr>
          <p:cNvPr id="266"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67" name="Natuurlijk: rechtvaardiging, verzoening, heerlijkheid, eeuwig leven etc."/>
          <p:cNvSpPr txBox="1">
            <a:spLocks noGrp="1"/>
          </p:cNvSpPr>
          <p:nvPr>
            <p:ph type="body" idx="1"/>
          </p:nvPr>
        </p:nvSpPr>
        <p:spPr>
          <a:prstGeom prst="rect">
            <a:avLst/>
          </a:prstGeom>
        </p:spPr>
        <p:txBody>
          <a:bodyPr/>
          <a:lstStyle>
            <a:lvl1pPr marL="522941" indent="-522941">
              <a:buChar char="‣"/>
            </a:lvl1pPr>
          </a:lstStyle>
          <a:p>
            <a:r>
              <a:t>Natuurlijk: rechtvaardiging, verzoening, heerlijkheid, eeuwig leven etc.</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Fil 2:5"/>
          <p:cNvSpPr txBox="1">
            <a:spLocks noGrp="1"/>
          </p:cNvSpPr>
          <p:nvPr>
            <p:ph type="body" idx="13"/>
          </p:nvPr>
        </p:nvSpPr>
        <p:spPr>
          <a:prstGeom prst="rect">
            <a:avLst/>
          </a:prstGeom>
        </p:spPr>
        <p:txBody>
          <a:bodyPr/>
          <a:lstStyle/>
          <a:p>
            <a:r>
              <a:t>Fil 2:5</a:t>
            </a:r>
          </a:p>
        </p:txBody>
      </p:sp>
      <p:sp>
        <p:nvSpPr>
          <p:cNvPr id="270"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71" name="Laat immers deze gezindheid in jullie zijn, die ook in Christus Jezus is, ..."/>
          <p:cNvSpPr txBox="1">
            <a:spLocks noGrp="1"/>
          </p:cNvSpPr>
          <p:nvPr>
            <p:ph type="body" idx="1"/>
          </p:nvPr>
        </p:nvSpPr>
        <p:spPr>
          <a:prstGeom prst="rect">
            <a:avLst/>
          </a:prstGeom>
        </p:spPr>
        <p:txBody>
          <a:bodyPr/>
          <a:lstStyle>
            <a:lvl1pPr marL="0" indent="0">
              <a:buClrTx/>
              <a:buSzTx/>
              <a:buFontTx/>
              <a:buNone/>
              <a:defRPr>
                <a:solidFill>
                  <a:srgbClr val="FFFFFF"/>
                </a:solidFill>
              </a:defRPr>
            </a:lvl1pPr>
          </a:lstStyle>
          <a:p>
            <a:r>
              <a:t>Laat immers deze gezindheid in jullie zijn, die ook in Christus Jezus is,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ehoorzaamheid"/>
          <p:cNvSpPr txBox="1">
            <a:spLocks noGrp="1"/>
          </p:cNvSpPr>
          <p:nvPr>
            <p:ph type="body" idx="13"/>
          </p:nvPr>
        </p:nvSpPr>
        <p:spPr>
          <a:prstGeom prst="rect">
            <a:avLst/>
          </a:prstGeom>
        </p:spPr>
        <p:txBody>
          <a:bodyPr/>
          <a:lstStyle/>
          <a:p>
            <a:r>
              <a:t>Gehoorzaamheid</a:t>
            </a:r>
          </a:p>
        </p:txBody>
      </p:sp>
      <p:sp>
        <p:nvSpPr>
          <p:cNvPr id="172" name="Vandaag"/>
          <p:cNvSpPr txBox="1">
            <a:spLocks noGrp="1"/>
          </p:cNvSpPr>
          <p:nvPr>
            <p:ph type="title"/>
          </p:nvPr>
        </p:nvSpPr>
        <p:spPr>
          <a:prstGeom prst="rect">
            <a:avLst/>
          </a:prstGeom>
        </p:spPr>
        <p:txBody>
          <a:bodyPr/>
          <a:lstStyle>
            <a:lvl1pPr defTabSz="467359">
              <a:spcBef>
                <a:spcPts val="2200"/>
              </a:spcBef>
              <a:defRPr sz="4800"/>
            </a:lvl1pPr>
          </a:lstStyle>
          <a:p>
            <a:r>
              <a:t>Vandaag</a:t>
            </a:r>
          </a:p>
        </p:txBody>
      </p:sp>
      <p:sp>
        <p:nvSpPr>
          <p:cNvPr id="173" name="Christus' gehoorzaamheid en geloof…"/>
          <p:cNvSpPr txBox="1">
            <a:spLocks noGrp="1"/>
          </p:cNvSpPr>
          <p:nvPr>
            <p:ph type="body" idx="1"/>
          </p:nvPr>
        </p:nvSpPr>
        <p:spPr>
          <a:prstGeom prst="rect">
            <a:avLst/>
          </a:prstGeom>
        </p:spPr>
        <p:txBody>
          <a:bodyPr/>
          <a:lstStyle/>
          <a:p>
            <a:r>
              <a:t>Christus' gehoorzaamheid en geloof</a:t>
            </a:r>
          </a:p>
          <a:p>
            <a:r>
              <a:t>Gevolgen voor ons</a:t>
            </a:r>
          </a:p>
          <a:p>
            <a:r>
              <a:t>Plaats in Gods plan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Fil 2:5"/>
          <p:cNvSpPr txBox="1">
            <a:spLocks noGrp="1"/>
          </p:cNvSpPr>
          <p:nvPr>
            <p:ph type="body" idx="13"/>
          </p:nvPr>
        </p:nvSpPr>
        <p:spPr>
          <a:prstGeom prst="rect">
            <a:avLst/>
          </a:prstGeom>
        </p:spPr>
        <p:txBody>
          <a:bodyPr/>
          <a:lstStyle/>
          <a:p>
            <a:r>
              <a:t>Fil 2:5</a:t>
            </a:r>
          </a:p>
        </p:txBody>
      </p:sp>
      <p:sp>
        <p:nvSpPr>
          <p:cNvPr id="274"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75" name="Laat immers deze gezindheid in jullie zijn, die ook in Christus Jezus is, ...…"/>
          <p:cNvSpPr txBox="1">
            <a:spLocks noGrp="1"/>
          </p:cNvSpPr>
          <p:nvPr>
            <p:ph type="body" idx="1"/>
          </p:nvPr>
        </p:nvSpPr>
        <p:spPr>
          <a:prstGeom prst="rect">
            <a:avLst/>
          </a:prstGeom>
        </p:spPr>
        <p:txBody>
          <a:bodyPr/>
          <a:lstStyle/>
          <a:p>
            <a:pPr marL="0" indent="0">
              <a:buClrTx/>
              <a:buSzTx/>
              <a:buFontTx/>
              <a:buNone/>
            </a:pPr>
            <a:r>
              <a:t>Laat immers deze gezindheid in jullie zijn, die ook in Christus Jezus is, ...</a:t>
            </a:r>
          </a:p>
          <a:p>
            <a:pPr marL="0" indent="0">
              <a:buClrTx/>
              <a:buSzTx/>
              <a:buFontTx/>
              <a:buNone/>
            </a:pPr>
            <a:endParaRPr/>
          </a:p>
          <a:p>
            <a:pPr marL="0" indent="0">
              <a:buClrTx/>
              <a:buSzTx/>
              <a:buFontTx/>
              <a:buNone/>
              <a:defRPr>
                <a:solidFill>
                  <a:srgbClr val="FFFFFF"/>
                </a:solidFill>
              </a:defRPr>
            </a:pPr>
            <a:r>
              <a:t>Dus ook wij zouden in gehoorzaamheid leven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Fil 2:5"/>
          <p:cNvSpPr txBox="1">
            <a:spLocks noGrp="1"/>
          </p:cNvSpPr>
          <p:nvPr>
            <p:ph type="body" idx="13"/>
          </p:nvPr>
        </p:nvSpPr>
        <p:spPr>
          <a:prstGeom prst="rect">
            <a:avLst/>
          </a:prstGeom>
        </p:spPr>
        <p:txBody>
          <a:bodyPr/>
          <a:lstStyle/>
          <a:p>
            <a:r>
              <a:t>Fil 2:5</a:t>
            </a:r>
          </a:p>
        </p:txBody>
      </p:sp>
      <p:sp>
        <p:nvSpPr>
          <p:cNvPr id="278"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79" name="Laat immers deze gezindheid in jullie zijn, die ook in Christus Jezus is, ...…"/>
          <p:cNvSpPr txBox="1">
            <a:spLocks noGrp="1"/>
          </p:cNvSpPr>
          <p:nvPr>
            <p:ph type="body" idx="1"/>
          </p:nvPr>
        </p:nvSpPr>
        <p:spPr>
          <a:prstGeom prst="rect">
            <a:avLst/>
          </a:prstGeom>
        </p:spPr>
        <p:txBody>
          <a:bodyPr/>
          <a:lstStyle/>
          <a:p>
            <a:pPr marL="0" indent="0">
              <a:buClrTx/>
              <a:buSzTx/>
              <a:buFontTx/>
              <a:buNone/>
            </a:pPr>
            <a:r>
              <a:t>Laat immers deze gezindheid in jullie zijn, die ook in Christus Jezus is, ...</a:t>
            </a:r>
          </a:p>
          <a:p>
            <a:pPr marL="0" indent="0">
              <a:buClrTx/>
              <a:buSzTx/>
              <a:buFontTx/>
              <a:buNone/>
            </a:pPr>
            <a:endParaRPr/>
          </a:p>
          <a:p>
            <a:pPr marL="0" indent="0">
              <a:buClrTx/>
              <a:buSzTx/>
              <a:buFontTx/>
              <a:buNone/>
            </a:pPr>
            <a:r>
              <a:t>Dus ook wij zouden in gehoorzaamheid leven</a:t>
            </a:r>
          </a:p>
          <a:p>
            <a:pPr marL="0" indent="0">
              <a:buClrTx/>
              <a:buSzTx/>
              <a:buFontTx/>
              <a:buNone/>
              <a:defRPr>
                <a:solidFill>
                  <a:srgbClr val="FFFFFF"/>
                </a:solidFill>
              </a:defRPr>
            </a:pPr>
            <a:r>
              <a:t>Wij of God?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Fil 2:5"/>
          <p:cNvSpPr txBox="1">
            <a:spLocks noGrp="1"/>
          </p:cNvSpPr>
          <p:nvPr>
            <p:ph type="body" idx="13"/>
          </p:nvPr>
        </p:nvSpPr>
        <p:spPr>
          <a:prstGeom prst="rect">
            <a:avLst/>
          </a:prstGeom>
        </p:spPr>
        <p:txBody>
          <a:bodyPr/>
          <a:lstStyle/>
          <a:p>
            <a:r>
              <a:t>Fil 2:5</a:t>
            </a:r>
          </a:p>
        </p:txBody>
      </p:sp>
      <p:sp>
        <p:nvSpPr>
          <p:cNvPr id="282"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83" name="Laat immers deze gezindheid in jullie zijn, die ook in Christus Jezus is, ...…"/>
          <p:cNvSpPr txBox="1">
            <a:spLocks noGrp="1"/>
          </p:cNvSpPr>
          <p:nvPr>
            <p:ph type="body" idx="1"/>
          </p:nvPr>
        </p:nvSpPr>
        <p:spPr>
          <a:prstGeom prst="rect">
            <a:avLst/>
          </a:prstGeom>
        </p:spPr>
        <p:txBody>
          <a:bodyPr/>
          <a:lstStyle/>
          <a:p>
            <a:pPr marL="0" indent="0">
              <a:buClrTx/>
              <a:buSzTx/>
              <a:buFontTx/>
              <a:buNone/>
            </a:pPr>
            <a:r>
              <a:t>Laat immers deze gezindheid in jullie zijn, die ook in Christus Jezus is, ...</a:t>
            </a:r>
          </a:p>
          <a:p>
            <a:pPr marL="0" indent="0">
              <a:buClrTx/>
              <a:buSzTx/>
              <a:buFontTx/>
              <a:buNone/>
            </a:pPr>
            <a:endParaRPr/>
          </a:p>
          <a:p>
            <a:pPr marL="0" indent="0">
              <a:buClrTx/>
              <a:buSzTx/>
              <a:buFontTx/>
              <a:buNone/>
            </a:pPr>
            <a:r>
              <a:t>Dus ook wij zouden in gehoorzaamheid leven</a:t>
            </a:r>
          </a:p>
          <a:p>
            <a:pPr marL="0" indent="0">
              <a:buClrTx/>
              <a:buSzTx/>
              <a:buFontTx/>
              <a:buNone/>
              <a:defRPr>
                <a:solidFill>
                  <a:srgbClr val="FFFFFF"/>
                </a:solidFill>
              </a:defRPr>
            </a:pPr>
            <a:r>
              <a:t>Zelfs 'elke gedachte' gehoorzaam aan Hem maken (2Cor 10:4-7)</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Kalemegdan-fort-belgrado-entree-1920x1080.jpg" descr="Kalemegdan-fort-belgrado-entree-1920x1080.jpg"/>
          <p:cNvPicPr>
            <a:picLocks noGrp="1" noChangeAspect="1"/>
          </p:cNvPicPr>
          <p:nvPr>
            <p:ph type="pic" idx="13"/>
          </p:nvPr>
        </p:nvPicPr>
        <p:blipFill>
          <a:blip r:embed="rId2">
            <a:extLst/>
          </a:blip>
          <a:srcRect l="12500" r="12500"/>
          <a:stretch>
            <a:fillRect/>
          </a:stretch>
        </p:blipFill>
        <p:spPr>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Heb 12:2"/>
          <p:cNvSpPr txBox="1">
            <a:spLocks noGrp="1"/>
          </p:cNvSpPr>
          <p:nvPr>
            <p:ph type="body" idx="13"/>
          </p:nvPr>
        </p:nvSpPr>
        <p:spPr>
          <a:prstGeom prst="rect">
            <a:avLst/>
          </a:prstGeom>
        </p:spPr>
        <p:txBody>
          <a:bodyPr/>
          <a:lstStyle/>
          <a:p>
            <a:r>
              <a:t>Heb 12:2</a:t>
            </a:r>
          </a:p>
        </p:txBody>
      </p:sp>
      <p:sp>
        <p:nvSpPr>
          <p:cNvPr id="288"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89" name="... laten we onze blik richten op de Grondlegger en Voltooier van het geloof ...…"/>
          <p:cNvSpPr txBox="1">
            <a:spLocks noGrp="1"/>
          </p:cNvSpPr>
          <p:nvPr>
            <p:ph type="body" idx="1"/>
          </p:nvPr>
        </p:nvSpPr>
        <p:spPr>
          <a:prstGeom prst="rect">
            <a:avLst/>
          </a:prstGeom>
        </p:spPr>
        <p:txBody>
          <a:bodyPr/>
          <a:lstStyle/>
          <a:p>
            <a:pPr marL="0" indent="0">
              <a:buClrTx/>
              <a:buSzTx/>
              <a:buFontTx/>
              <a:buNone/>
            </a:pPr>
            <a:r>
              <a:t>... laten we onze blik richten op de </a:t>
            </a:r>
            <a:r>
              <a:rPr>
                <a:solidFill>
                  <a:srgbClr val="FFFFFF"/>
                </a:solidFill>
              </a:rPr>
              <a:t>Grondlegger en Voltooier van het geloof ...</a:t>
            </a:r>
          </a:p>
          <a:p>
            <a:pPr marL="0" indent="0" algn="r">
              <a:buClrTx/>
              <a:buSzTx/>
              <a:buFontTx/>
              <a:buNone/>
            </a:pPr>
            <a:r>
              <a:t>(proeve van NCV)</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Heb 12:2"/>
          <p:cNvSpPr txBox="1">
            <a:spLocks noGrp="1"/>
          </p:cNvSpPr>
          <p:nvPr>
            <p:ph type="body" idx="13"/>
          </p:nvPr>
        </p:nvSpPr>
        <p:spPr>
          <a:prstGeom prst="rect">
            <a:avLst/>
          </a:prstGeom>
        </p:spPr>
        <p:txBody>
          <a:bodyPr/>
          <a:lstStyle/>
          <a:p>
            <a:r>
              <a:t>Heb 12:2</a:t>
            </a:r>
          </a:p>
        </p:txBody>
      </p:sp>
      <p:sp>
        <p:nvSpPr>
          <p:cNvPr id="292"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93" name="... laten we onze blik richten op de Grondlegger en Voltooier van het geloof ...…"/>
          <p:cNvSpPr txBox="1">
            <a:spLocks noGrp="1"/>
          </p:cNvSpPr>
          <p:nvPr>
            <p:ph type="body" idx="1"/>
          </p:nvPr>
        </p:nvSpPr>
        <p:spPr>
          <a:prstGeom prst="rect">
            <a:avLst/>
          </a:prstGeom>
        </p:spPr>
        <p:txBody>
          <a:bodyPr/>
          <a:lstStyle/>
          <a:p>
            <a:pPr marL="0" indent="0">
              <a:buClrTx/>
              <a:buSzTx/>
              <a:buFontTx/>
              <a:buNone/>
            </a:pPr>
            <a:r>
              <a:t>... laten we onze blik richten op de Grondlegger en Voltooier van het geloof ...</a:t>
            </a:r>
          </a:p>
          <a:p>
            <a:pPr marL="0" indent="0">
              <a:buClrTx/>
              <a:buSzTx/>
              <a:buFontTx/>
              <a:buNone/>
            </a:pPr>
            <a:endParaRPr/>
          </a:p>
          <a:p>
            <a:pPr marL="0" indent="0">
              <a:buClrTx/>
              <a:buSzTx/>
              <a:buFontTx/>
              <a:buNone/>
              <a:defRPr>
                <a:solidFill>
                  <a:srgbClr val="FFFFFF"/>
                </a:solidFill>
              </a:defRPr>
            </a:pPr>
            <a:r>
              <a:t>Ook van ons geloof (o.a. Rom 1:17)</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Heb 12:2"/>
          <p:cNvSpPr txBox="1">
            <a:spLocks noGrp="1"/>
          </p:cNvSpPr>
          <p:nvPr>
            <p:ph type="body" idx="13"/>
          </p:nvPr>
        </p:nvSpPr>
        <p:spPr>
          <a:prstGeom prst="rect">
            <a:avLst/>
          </a:prstGeom>
        </p:spPr>
        <p:txBody>
          <a:bodyPr/>
          <a:lstStyle/>
          <a:p>
            <a:r>
              <a:t>Heb 12:2</a:t>
            </a:r>
          </a:p>
        </p:txBody>
      </p:sp>
      <p:sp>
        <p:nvSpPr>
          <p:cNvPr id="296" name="Onze gehoorzaamheid en geloof"/>
          <p:cNvSpPr txBox="1">
            <a:spLocks noGrp="1"/>
          </p:cNvSpPr>
          <p:nvPr>
            <p:ph type="title"/>
          </p:nvPr>
        </p:nvSpPr>
        <p:spPr>
          <a:prstGeom prst="rect">
            <a:avLst/>
          </a:prstGeom>
        </p:spPr>
        <p:txBody>
          <a:bodyPr/>
          <a:lstStyle>
            <a:lvl1pPr defTabSz="467359">
              <a:spcBef>
                <a:spcPts val="2200"/>
              </a:spcBef>
              <a:defRPr sz="4800"/>
            </a:lvl1pPr>
          </a:lstStyle>
          <a:p>
            <a:r>
              <a:t>Onze gehoorzaamheid en geloof</a:t>
            </a:r>
          </a:p>
        </p:txBody>
      </p:sp>
      <p:sp>
        <p:nvSpPr>
          <p:cNvPr id="297" name="Het is uit Zijn geloof en gehoorzaamheid dat ook wij geloven en gehoorzaam mogen leven"/>
          <p:cNvSpPr txBox="1">
            <a:spLocks noGrp="1"/>
          </p:cNvSpPr>
          <p:nvPr>
            <p:ph type="body" idx="1"/>
          </p:nvPr>
        </p:nvSpPr>
        <p:spPr>
          <a:prstGeom prst="rect">
            <a:avLst/>
          </a:prstGeom>
        </p:spPr>
        <p:txBody>
          <a:bodyPr/>
          <a:lstStyle>
            <a:lvl1pPr marL="0" indent="0">
              <a:buClrTx/>
              <a:buSzTx/>
              <a:buFontTx/>
              <a:buNone/>
            </a:lvl1pPr>
          </a:lstStyle>
          <a:p>
            <a:r>
              <a:t>Het is uit Zijn geloof en gehoorzaamheid dat ook wij geloven en gehoorzaam mogen leven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Gehoorzaamheid"/>
          <p:cNvSpPr txBox="1">
            <a:spLocks noGrp="1"/>
          </p:cNvSpPr>
          <p:nvPr>
            <p:ph type="body" idx="13"/>
          </p:nvPr>
        </p:nvSpPr>
        <p:spPr>
          <a:prstGeom prst="rect">
            <a:avLst/>
          </a:prstGeom>
        </p:spPr>
        <p:txBody>
          <a:bodyPr/>
          <a:lstStyle/>
          <a:p>
            <a:r>
              <a:t>Gehoorzaamheid</a:t>
            </a:r>
          </a:p>
        </p:txBody>
      </p:sp>
      <p:sp>
        <p:nvSpPr>
          <p:cNvPr id="300" name="Vandaag"/>
          <p:cNvSpPr txBox="1">
            <a:spLocks noGrp="1"/>
          </p:cNvSpPr>
          <p:nvPr>
            <p:ph type="title"/>
          </p:nvPr>
        </p:nvSpPr>
        <p:spPr>
          <a:prstGeom prst="rect">
            <a:avLst/>
          </a:prstGeom>
        </p:spPr>
        <p:txBody>
          <a:bodyPr/>
          <a:lstStyle>
            <a:lvl1pPr defTabSz="467359">
              <a:spcBef>
                <a:spcPts val="2200"/>
              </a:spcBef>
              <a:defRPr sz="4800"/>
            </a:lvl1pPr>
          </a:lstStyle>
          <a:p>
            <a:r>
              <a:t>Vandaag</a:t>
            </a:r>
          </a:p>
        </p:txBody>
      </p:sp>
      <p:sp>
        <p:nvSpPr>
          <p:cNvPr id="301" name="Christus' gehoorzaamheid en geloof…"/>
          <p:cNvSpPr txBox="1">
            <a:spLocks noGrp="1"/>
          </p:cNvSpPr>
          <p:nvPr>
            <p:ph type="body" idx="1"/>
          </p:nvPr>
        </p:nvSpPr>
        <p:spPr>
          <a:prstGeom prst="rect">
            <a:avLst/>
          </a:prstGeom>
        </p:spPr>
        <p:txBody>
          <a:bodyPr/>
          <a:lstStyle/>
          <a:p>
            <a:r>
              <a:t>Christus' gehoorzaamheid en geloof</a:t>
            </a:r>
          </a:p>
          <a:p>
            <a:r>
              <a:t>Gevolgen voor ons</a:t>
            </a:r>
          </a:p>
          <a:p>
            <a:pPr>
              <a:defRPr>
                <a:solidFill>
                  <a:srgbClr val="FFFFFF"/>
                </a:solidFill>
              </a:defRPr>
            </a:pPr>
            <a:r>
              <a:t>Plaats in Gods plan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appel_kennis.pixabay.jpg" descr="appel_kennis.pixabay.jpg"/>
          <p:cNvPicPr>
            <a:picLocks noGrp="1" noChangeAspect="1"/>
          </p:cNvPicPr>
          <p:nvPr>
            <p:ph type="pic" idx="13"/>
          </p:nvPr>
        </p:nvPicPr>
        <p:blipFill>
          <a:blip r:embed="rId2">
            <a:extLst/>
          </a:blip>
          <a:srcRect l="5888" r="5888"/>
          <a:stretch>
            <a:fillRect/>
          </a:stretch>
        </p:blipFill>
        <p:spPr>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om 5:18,19"/>
          <p:cNvSpPr txBox="1">
            <a:spLocks noGrp="1"/>
          </p:cNvSpPr>
          <p:nvPr>
            <p:ph type="body" idx="13"/>
          </p:nvPr>
        </p:nvSpPr>
        <p:spPr>
          <a:prstGeom prst="rect">
            <a:avLst/>
          </a:prstGeom>
        </p:spPr>
        <p:txBody>
          <a:bodyPr/>
          <a:lstStyle/>
          <a:p>
            <a:r>
              <a:t>Rom 5:18,19</a:t>
            </a:r>
          </a:p>
        </p:txBody>
      </p:sp>
      <p:sp>
        <p:nvSpPr>
          <p:cNvPr id="306"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07" name="Dan, zoals het door één krenking voor alle mensen tot veroordeling is, zo is het ook door één rechtvaardige daad voor alle mensen tot rechtvaardiging ten leven.…"/>
          <p:cNvSpPr txBox="1">
            <a:spLocks noGrp="1"/>
          </p:cNvSpPr>
          <p:nvPr>
            <p:ph type="body" idx="1"/>
          </p:nvPr>
        </p:nvSpPr>
        <p:spPr>
          <a:prstGeom prst="rect">
            <a:avLst/>
          </a:prstGeom>
        </p:spPr>
        <p:txBody>
          <a:bodyPr/>
          <a:lstStyle/>
          <a:p>
            <a:pPr marL="0" indent="0">
              <a:buClrTx/>
              <a:buSzTx/>
              <a:buFontTx/>
              <a:buNone/>
            </a:pPr>
            <a:r>
              <a:t>Dan, zoals het </a:t>
            </a:r>
            <a:r>
              <a:rPr>
                <a:solidFill>
                  <a:srgbClr val="FFFFFF"/>
                </a:solidFill>
              </a:rPr>
              <a:t>door één krenking</a:t>
            </a:r>
            <a:r>
              <a:t> voor alle mensen </a:t>
            </a:r>
            <a:r>
              <a:rPr>
                <a:solidFill>
                  <a:srgbClr val="FFFFFF"/>
                </a:solidFill>
              </a:rPr>
              <a:t>tot veroordeling</a:t>
            </a:r>
            <a:r>
              <a:t> is, zo is het ook door één rechtvaardige daad voor alle mensen tot rechtvaardiging ten leven. </a:t>
            </a:r>
          </a:p>
          <a:p>
            <a:pPr marL="0" indent="0" algn="r">
              <a:buClrTx/>
              <a:buSzTx/>
              <a:buFontTx/>
              <a:buNone/>
            </a:pPr>
            <a:r>
              <a:t>(proeve van NCV)</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ehoorzaamheid"/>
          <p:cNvSpPr txBox="1">
            <a:spLocks noGrp="1"/>
          </p:cNvSpPr>
          <p:nvPr>
            <p:ph type="body" idx="13"/>
          </p:nvPr>
        </p:nvSpPr>
        <p:spPr>
          <a:prstGeom prst="rect">
            <a:avLst/>
          </a:prstGeom>
        </p:spPr>
        <p:txBody>
          <a:bodyPr/>
          <a:lstStyle/>
          <a:p>
            <a:r>
              <a:t>Gehoorzaamheid</a:t>
            </a:r>
          </a:p>
        </p:txBody>
      </p:sp>
      <p:sp>
        <p:nvSpPr>
          <p:cNvPr id="176" name="Vandaag"/>
          <p:cNvSpPr txBox="1">
            <a:spLocks noGrp="1"/>
          </p:cNvSpPr>
          <p:nvPr>
            <p:ph type="title"/>
          </p:nvPr>
        </p:nvSpPr>
        <p:spPr>
          <a:prstGeom prst="rect">
            <a:avLst/>
          </a:prstGeom>
        </p:spPr>
        <p:txBody>
          <a:bodyPr/>
          <a:lstStyle>
            <a:lvl1pPr defTabSz="467359">
              <a:spcBef>
                <a:spcPts val="2200"/>
              </a:spcBef>
              <a:defRPr sz="4800"/>
            </a:lvl1pPr>
          </a:lstStyle>
          <a:p>
            <a:r>
              <a:t>Vandaag</a:t>
            </a:r>
          </a:p>
        </p:txBody>
      </p:sp>
      <p:sp>
        <p:nvSpPr>
          <p:cNvPr id="177" name="Christus' gehoorzaamheid en geloof…"/>
          <p:cNvSpPr txBox="1">
            <a:spLocks noGrp="1"/>
          </p:cNvSpPr>
          <p:nvPr>
            <p:ph type="body" idx="1"/>
          </p:nvPr>
        </p:nvSpPr>
        <p:spPr>
          <a:prstGeom prst="rect">
            <a:avLst/>
          </a:prstGeom>
        </p:spPr>
        <p:txBody>
          <a:bodyPr/>
          <a:lstStyle/>
          <a:p>
            <a:pPr>
              <a:defRPr>
                <a:solidFill>
                  <a:srgbClr val="FFFFFF"/>
                </a:solidFill>
              </a:defRPr>
            </a:pPr>
            <a:r>
              <a:t>Christus' gehoorzaamheid en geloof</a:t>
            </a:r>
          </a:p>
          <a:p>
            <a:r>
              <a:t>Gevolgen voor ons</a:t>
            </a:r>
          </a:p>
          <a:p>
            <a:r>
              <a:t>Plaats in Gods plan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om 5:18,19"/>
          <p:cNvSpPr txBox="1">
            <a:spLocks noGrp="1"/>
          </p:cNvSpPr>
          <p:nvPr>
            <p:ph type="body" idx="13"/>
          </p:nvPr>
        </p:nvSpPr>
        <p:spPr>
          <a:prstGeom prst="rect">
            <a:avLst/>
          </a:prstGeom>
        </p:spPr>
        <p:txBody>
          <a:bodyPr/>
          <a:lstStyle/>
          <a:p>
            <a:r>
              <a:t>Rom 5:18,19</a:t>
            </a:r>
          </a:p>
        </p:txBody>
      </p:sp>
      <p:sp>
        <p:nvSpPr>
          <p:cNvPr id="310"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11" name="Dan, zoals het door één krenking voor alle mensen tot veroordeling is, zo is het ook door één rechtvaardige daad voor alle mensen tot rechtvaardiging ten leven."/>
          <p:cNvSpPr txBox="1">
            <a:spLocks noGrp="1"/>
          </p:cNvSpPr>
          <p:nvPr>
            <p:ph type="body" idx="1"/>
          </p:nvPr>
        </p:nvSpPr>
        <p:spPr>
          <a:prstGeom prst="rect">
            <a:avLst/>
          </a:prstGeom>
        </p:spPr>
        <p:txBody>
          <a:bodyPr/>
          <a:lstStyle/>
          <a:p>
            <a:pPr marL="0" indent="0">
              <a:buClrTx/>
              <a:buSzTx/>
              <a:buFontTx/>
              <a:buNone/>
            </a:pPr>
            <a:r>
              <a:t>Dan, zoals het door één krenking voor alle mensen tot veroordeling is, zo is het ook </a:t>
            </a:r>
            <a:r>
              <a:rPr>
                <a:solidFill>
                  <a:srgbClr val="FFFFFF"/>
                </a:solidFill>
              </a:rPr>
              <a:t>door één rechtvaardige daad</a:t>
            </a:r>
            <a:r>
              <a:t> voor alle mensen tot </a:t>
            </a:r>
            <a:r>
              <a:rPr>
                <a:solidFill>
                  <a:srgbClr val="FFFFFF"/>
                </a:solidFill>
              </a:rPr>
              <a:t>rechtvaardiging ten leven</a:t>
            </a:r>
            <a: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om 5:18,19"/>
          <p:cNvSpPr txBox="1">
            <a:spLocks noGrp="1"/>
          </p:cNvSpPr>
          <p:nvPr>
            <p:ph type="body" idx="13"/>
          </p:nvPr>
        </p:nvSpPr>
        <p:spPr>
          <a:prstGeom prst="rect">
            <a:avLst/>
          </a:prstGeom>
        </p:spPr>
        <p:txBody>
          <a:bodyPr/>
          <a:lstStyle/>
          <a:p>
            <a:r>
              <a:t>Rom 5:18,19</a:t>
            </a:r>
          </a:p>
        </p:txBody>
      </p:sp>
      <p:sp>
        <p:nvSpPr>
          <p:cNvPr id="314"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15" name="Want evenals door de ongehoorzaamheid van de éne mens de velen worden aangesteld tot zondaar, zo zullen ook door de gehoorzaamheid van de Éne de velen worden aangesteld tot rechtvaardigen."/>
          <p:cNvSpPr txBox="1">
            <a:spLocks noGrp="1"/>
          </p:cNvSpPr>
          <p:nvPr>
            <p:ph type="body" idx="1"/>
          </p:nvPr>
        </p:nvSpPr>
        <p:spPr>
          <a:prstGeom prst="rect">
            <a:avLst/>
          </a:prstGeom>
        </p:spPr>
        <p:txBody>
          <a:bodyPr/>
          <a:lstStyle/>
          <a:p>
            <a:pPr marL="0" indent="0">
              <a:buClrTx/>
              <a:buSzTx/>
              <a:buFontTx/>
              <a:buNone/>
            </a:pPr>
            <a:r>
              <a:t>Want evenals door de </a:t>
            </a:r>
            <a:r>
              <a:rPr>
                <a:solidFill>
                  <a:srgbClr val="FFFFFF"/>
                </a:solidFill>
              </a:rPr>
              <a:t>ongehoorzaamheid</a:t>
            </a:r>
            <a:r>
              <a:t> </a:t>
            </a:r>
            <a:r>
              <a:rPr>
                <a:solidFill>
                  <a:srgbClr val="FFFFFF"/>
                </a:solidFill>
              </a:rPr>
              <a:t>van de éne mens</a:t>
            </a:r>
            <a:r>
              <a:t> de velen worden aangesteld tot </a:t>
            </a:r>
            <a:r>
              <a:rPr>
                <a:solidFill>
                  <a:srgbClr val="FFFFFF"/>
                </a:solidFill>
              </a:rPr>
              <a:t>zondaar</a:t>
            </a:r>
            <a:r>
              <a:t>, zo zullen ook door de gehoorzaamheid van de Éne de velen worden aangesteld tot rechtvaardigen.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om 5:18,19"/>
          <p:cNvSpPr txBox="1">
            <a:spLocks noGrp="1"/>
          </p:cNvSpPr>
          <p:nvPr>
            <p:ph type="body" idx="13"/>
          </p:nvPr>
        </p:nvSpPr>
        <p:spPr>
          <a:prstGeom prst="rect">
            <a:avLst/>
          </a:prstGeom>
        </p:spPr>
        <p:txBody>
          <a:bodyPr/>
          <a:lstStyle/>
          <a:p>
            <a:r>
              <a:t>Rom 5:18,19</a:t>
            </a:r>
          </a:p>
        </p:txBody>
      </p:sp>
      <p:sp>
        <p:nvSpPr>
          <p:cNvPr id="318"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19" name="Want evenals door de ongehoorzaamheid van de éne mens de velen worden aangesteld tot zondaar, zo zullen ook door de gehoorzaamheid van de Éne de velen worden aangesteld tot rechtvaardigen."/>
          <p:cNvSpPr txBox="1">
            <a:spLocks noGrp="1"/>
          </p:cNvSpPr>
          <p:nvPr>
            <p:ph type="body" idx="1"/>
          </p:nvPr>
        </p:nvSpPr>
        <p:spPr>
          <a:prstGeom prst="rect">
            <a:avLst/>
          </a:prstGeom>
        </p:spPr>
        <p:txBody>
          <a:bodyPr/>
          <a:lstStyle/>
          <a:p>
            <a:pPr marL="0" indent="0">
              <a:buClrTx/>
              <a:buSzTx/>
              <a:buFontTx/>
              <a:buNone/>
            </a:pPr>
            <a:r>
              <a:t>Want evenals door de ongehoorzaamheid van de éne mens de velen worden aangesteld tot zondaar, zo zullen ook door de </a:t>
            </a:r>
            <a:r>
              <a:rPr>
                <a:solidFill>
                  <a:srgbClr val="FFFFFF"/>
                </a:solidFill>
              </a:rPr>
              <a:t>gehoorzaamheid van de Éne</a:t>
            </a:r>
            <a:r>
              <a:t> de velen worden aangesteld tot </a:t>
            </a:r>
            <a:r>
              <a:rPr>
                <a:solidFill>
                  <a:srgbClr val="FFFFFF"/>
                </a:solidFill>
              </a:rPr>
              <a:t>rechtvaardigen</a:t>
            </a:r>
            <a:r>
              <a: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Rom 5:18,19"/>
          <p:cNvSpPr txBox="1">
            <a:spLocks noGrp="1"/>
          </p:cNvSpPr>
          <p:nvPr>
            <p:ph type="body" idx="13"/>
          </p:nvPr>
        </p:nvSpPr>
        <p:spPr>
          <a:prstGeom prst="rect">
            <a:avLst/>
          </a:prstGeom>
        </p:spPr>
        <p:txBody>
          <a:bodyPr/>
          <a:lstStyle/>
          <a:p>
            <a:r>
              <a:t>Rom 5:18,19</a:t>
            </a:r>
          </a:p>
        </p:txBody>
      </p:sp>
      <p:sp>
        <p:nvSpPr>
          <p:cNvPr id="322"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23" name="Door Adam kwam de oude mensheid, die sterfelijk en ongehoorzaam is en tekort schiet"/>
          <p:cNvSpPr txBox="1">
            <a:spLocks noGrp="1"/>
          </p:cNvSpPr>
          <p:nvPr>
            <p:ph type="body" idx="1"/>
          </p:nvPr>
        </p:nvSpPr>
        <p:spPr>
          <a:prstGeom prst="rect">
            <a:avLst/>
          </a:prstGeom>
        </p:spPr>
        <p:txBody>
          <a:bodyPr/>
          <a:lstStyle>
            <a:lvl1pPr marL="0" indent="0">
              <a:buClrTx/>
              <a:buSzTx/>
              <a:buFontTx/>
              <a:buNone/>
              <a:defRPr>
                <a:solidFill>
                  <a:srgbClr val="FFFFFF"/>
                </a:solidFill>
              </a:defRPr>
            </a:lvl1pPr>
          </a:lstStyle>
          <a:p>
            <a:r>
              <a:t>Door Adam kwam de oude mensheid, die sterfelijk en ongehoorzaam is en tekort schiet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om 5:18,19"/>
          <p:cNvSpPr txBox="1">
            <a:spLocks noGrp="1"/>
          </p:cNvSpPr>
          <p:nvPr>
            <p:ph type="body" idx="13"/>
          </p:nvPr>
        </p:nvSpPr>
        <p:spPr>
          <a:prstGeom prst="rect">
            <a:avLst/>
          </a:prstGeom>
        </p:spPr>
        <p:txBody>
          <a:bodyPr/>
          <a:lstStyle/>
          <a:p>
            <a:r>
              <a:t>Rom 5:18,19</a:t>
            </a:r>
          </a:p>
        </p:txBody>
      </p:sp>
      <p:sp>
        <p:nvSpPr>
          <p:cNvPr id="326"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27" name="Door Adam kwam de oude mensheid, die sterfelijk en ongehoorzaam is en tekort schiet…"/>
          <p:cNvSpPr txBox="1">
            <a:spLocks noGrp="1"/>
          </p:cNvSpPr>
          <p:nvPr>
            <p:ph type="body" idx="1"/>
          </p:nvPr>
        </p:nvSpPr>
        <p:spPr>
          <a:prstGeom prst="rect">
            <a:avLst/>
          </a:prstGeom>
        </p:spPr>
        <p:txBody>
          <a:bodyPr/>
          <a:lstStyle/>
          <a:p>
            <a:pPr marL="0" indent="0">
              <a:buClrTx/>
              <a:buSzTx/>
              <a:buFontTx/>
              <a:buNone/>
            </a:pPr>
            <a:r>
              <a:t>Door Adam kwam de oude mensheid, die sterfelijk en ongehoorzaam is en tekort schiet</a:t>
            </a:r>
          </a:p>
          <a:p>
            <a:pPr marL="0" indent="0">
              <a:buClrTx/>
              <a:buSzTx/>
              <a:buFontTx/>
              <a:buNone/>
              <a:defRPr>
                <a:solidFill>
                  <a:srgbClr val="FFFFFF"/>
                </a:solidFill>
              </a:defRPr>
            </a:pPr>
            <a:endParaRPr/>
          </a:p>
          <a:p>
            <a:pPr marL="0" indent="0">
              <a:buClrTx/>
              <a:buSzTx/>
              <a:buFontTx/>
              <a:buNone/>
              <a:defRPr>
                <a:solidFill>
                  <a:srgbClr val="FFFFFF"/>
                </a:solidFill>
              </a:defRPr>
            </a:pPr>
            <a:r>
              <a:t>Door Christus komt de nieuwe mensheid, die leeft  en gehoorzaam en rechtvaardig is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om 5:18,19"/>
          <p:cNvSpPr txBox="1">
            <a:spLocks noGrp="1"/>
          </p:cNvSpPr>
          <p:nvPr>
            <p:ph type="body" idx="13"/>
          </p:nvPr>
        </p:nvSpPr>
        <p:spPr>
          <a:prstGeom prst="rect">
            <a:avLst/>
          </a:prstGeom>
        </p:spPr>
        <p:txBody>
          <a:bodyPr/>
          <a:lstStyle/>
          <a:p>
            <a:r>
              <a:t>Rom 5:18,19</a:t>
            </a:r>
          </a:p>
        </p:txBody>
      </p:sp>
      <p:sp>
        <p:nvSpPr>
          <p:cNvPr id="330"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31" name="Door Zijn geloof en gehoorzaamheid worden alle gevolgen van Adams ongehoorzaamheid opgeheven."/>
          <p:cNvSpPr txBox="1">
            <a:spLocks noGrp="1"/>
          </p:cNvSpPr>
          <p:nvPr>
            <p:ph type="body" idx="1"/>
          </p:nvPr>
        </p:nvSpPr>
        <p:spPr>
          <a:prstGeom prst="rect">
            <a:avLst/>
          </a:prstGeom>
        </p:spPr>
        <p:txBody>
          <a:bodyPr/>
          <a:lstStyle>
            <a:lvl1pPr marL="0" indent="0">
              <a:buClrTx/>
              <a:buSzTx/>
              <a:buFontTx/>
              <a:buNone/>
              <a:defRPr>
                <a:solidFill>
                  <a:srgbClr val="FFFFFF"/>
                </a:solidFill>
              </a:defRPr>
            </a:lvl1pPr>
          </a:lstStyle>
          <a:p>
            <a:r>
              <a:t>Door Zijn geloof en gehoorzaamheid worden alle gevolgen van Adams ongehoorzaamheid opgeheven.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om 5:18,19"/>
          <p:cNvSpPr txBox="1">
            <a:spLocks noGrp="1"/>
          </p:cNvSpPr>
          <p:nvPr>
            <p:ph type="body" idx="13"/>
          </p:nvPr>
        </p:nvSpPr>
        <p:spPr>
          <a:prstGeom prst="rect">
            <a:avLst/>
          </a:prstGeom>
        </p:spPr>
        <p:txBody>
          <a:bodyPr/>
          <a:lstStyle/>
          <a:p>
            <a:r>
              <a:t>Rom 5:18,19</a:t>
            </a:r>
          </a:p>
        </p:txBody>
      </p:sp>
      <p:sp>
        <p:nvSpPr>
          <p:cNvPr id="334"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35" name="Door Zijn geloof en gehoorzaamheid worden alle gevolgen van Adams ongehoorzaamheid opgeheven.…"/>
          <p:cNvSpPr txBox="1">
            <a:spLocks noGrp="1"/>
          </p:cNvSpPr>
          <p:nvPr>
            <p:ph type="body" idx="1"/>
          </p:nvPr>
        </p:nvSpPr>
        <p:spPr>
          <a:prstGeom prst="rect">
            <a:avLst/>
          </a:prstGeom>
        </p:spPr>
        <p:txBody>
          <a:bodyPr/>
          <a:lstStyle/>
          <a:p>
            <a:pPr marL="0" indent="0">
              <a:buClrTx/>
              <a:buSzTx/>
              <a:buFontTx/>
              <a:buNone/>
            </a:pPr>
            <a:r>
              <a:t>Door Zijn geloof en gehoorzaamheid worden alle gevolgen van Adams ongehoorzaamheid opgeheven.</a:t>
            </a:r>
          </a:p>
          <a:p>
            <a:pPr marL="0" indent="0">
              <a:buClrTx/>
              <a:buSzTx/>
              <a:buFontTx/>
              <a:buNone/>
              <a:defRPr>
                <a:solidFill>
                  <a:srgbClr val="FFFFFF"/>
                </a:solidFill>
              </a:defRPr>
            </a:pPr>
            <a:endParaRPr/>
          </a:p>
          <a:p>
            <a:pPr marL="0" indent="0">
              <a:buClrTx/>
              <a:buSzTx/>
              <a:buFontTx/>
              <a:buNone/>
              <a:defRPr>
                <a:solidFill>
                  <a:srgbClr val="FFFFFF"/>
                </a:solidFill>
              </a:defRPr>
            </a:pPr>
            <a:r>
              <a:t>Maar niet alleen dat...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1Kor 15:28"/>
          <p:cNvSpPr txBox="1">
            <a:spLocks noGrp="1"/>
          </p:cNvSpPr>
          <p:nvPr>
            <p:ph type="body" idx="13"/>
          </p:nvPr>
        </p:nvSpPr>
        <p:spPr>
          <a:prstGeom prst="rect">
            <a:avLst/>
          </a:prstGeom>
        </p:spPr>
        <p:txBody>
          <a:bodyPr/>
          <a:lstStyle/>
          <a:p>
            <a:r>
              <a:t>1Kor 15:28</a:t>
            </a:r>
          </a:p>
        </p:txBody>
      </p:sp>
      <p:sp>
        <p:nvSpPr>
          <p:cNvPr id="338"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39" name="En wanneer aan Hem alles onderschikt wordt, dan zal ook de Zoon zelf onderschikt worden aan Hem Die alles onderschikt, opdat God zal zijn: Alles in allen.…"/>
          <p:cNvSpPr txBox="1">
            <a:spLocks noGrp="1"/>
          </p:cNvSpPr>
          <p:nvPr>
            <p:ph type="body" idx="1"/>
          </p:nvPr>
        </p:nvSpPr>
        <p:spPr>
          <a:prstGeom prst="rect">
            <a:avLst/>
          </a:prstGeom>
        </p:spPr>
        <p:txBody>
          <a:bodyPr/>
          <a:lstStyle/>
          <a:p>
            <a:pPr marL="0" indent="0">
              <a:buClrTx/>
              <a:buSzTx/>
              <a:buFontTx/>
              <a:buNone/>
            </a:pPr>
            <a:r>
              <a:t>En wanneer aan Hem </a:t>
            </a:r>
            <a:r>
              <a:rPr>
                <a:solidFill>
                  <a:srgbClr val="FFFFFF"/>
                </a:solidFill>
              </a:rPr>
              <a:t>alles</a:t>
            </a:r>
            <a:r>
              <a:t> </a:t>
            </a:r>
            <a:r>
              <a:rPr>
                <a:solidFill>
                  <a:srgbClr val="FFFFFF"/>
                </a:solidFill>
              </a:rPr>
              <a:t>onderschikt</a:t>
            </a:r>
            <a:r>
              <a:t> </a:t>
            </a:r>
            <a:r>
              <a:rPr>
                <a:solidFill>
                  <a:srgbClr val="FFFFFF"/>
                </a:solidFill>
              </a:rPr>
              <a:t>wordt</a:t>
            </a:r>
            <a:r>
              <a:t>, dan zal ook de Zoon zelf onderschikt worden aan Hem Die alles onderschikt, opdat God zal zijn: Alles in allen.</a:t>
            </a:r>
          </a:p>
          <a:p>
            <a:pPr marL="0" indent="0" algn="r">
              <a:buClrTx/>
              <a:buSzTx/>
              <a:buFontTx/>
              <a:buNone/>
            </a:pPr>
            <a:r>
              <a:t>(naar NCV)</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Fil 2:9-11"/>
          <p:cNvSpPr txBox="1">
            <a:spLocks noGrp="1"/>
          </p:cNvSpPr>
          <p:nvPr>
            <p:ph type="body" idx="13"/>
          </p:nvPr>
        </p:nvSpPr>
        <p:spPr>
          <a:prstGeom prst="rect">
            <a:avLst/>
          </a:prstGeom>
        </p:spPr>
        <p:txBody>
          <a:bodyPr/>
          <a:lstStyle/>
          <a:p>
            <a:r>
              <a:t>Fil 2:9-11</a:t>
            </a:r>
          </a:p>
        </p:txBody>
      </p:sp>
      <p:sp>
        <p:nvSpPr>
          <p:cNvPr id="342" name="Door ééN daad"/>
          <p:cNvSpPr txBox="1">
            <a:spLocks noGrp="1"/>
          </p:cNvSpPr>
          <p:nvPr>
            <p:ph type="title"/>
          </p:nvPr>
        </p:nvSpPr>
        <p:spPr>
          <a:prstGeom prst="rect">
            <a:avLst/>
          </a:prstGeom>
        </p:spPr>
        <p:txBody>
          <a:bodyPr/>
          <a:lstStyle>
            <a:lvl1pPr defTabSz="467359">
              <a:spcBef>
                <a:spcPts val="2200"/>
              </a:spcBef>
              <a:defRPr sz="4800"/>
            </a:lvl1pPr>
          </a:lstStyle>
          <a:p>
            <a:r>
              <a:t>Door ééN daad</a:t>
            </a:r>
          </a:p>
        </p:txBody>
      </p:sp>
      <p:sp>
        <p:nvSpPr>
          <p:cNvPr id="343" name="Daarom ook heeft God Hem uitermate verhoogt en Hem in genade de naam geschonken die is boven alle naam, opdat in de naam van Jezus zich alle knie buigt van de hemelingen en van hen die op aarde en van hen die onder de aarde zijn, en alle tong van harte belijdt : Heer is Jezus Christus, tot verheerlijking van God, de Vader."/>
          <p:cNvSpPr txBox="1">
            <a:spLocks noGrp="1"/>
          </p:cNvSpPr>
          <p:nvPr>
            <p:ph type="body" idx="1"/>
          </p:nvPr>
        </p:nvSpPr>
        <p:spPr>
          <a:prstGeom prst="rect">
            <a:avLst/>
          </a:prstGeom>
        </p:spPr>
        <p:txBody>
          <a:bodyPr/>
          <a:lstStyle>
            <a:lvl1pPr marL="0" indent="0">
              <a:buClrTx/>
              <a:buSzTx/>
              <a:buFontTx/>
              <a:buNone/>
            </a:lvl1pPr>
          </a:lstStyle>
          <a:p>
            <a:r>
              <a:rPr dirty="0" err="1"/>
              <a:t>Daarom</a:t>
            </a:r>
            <a:r>
              <a:rPr dirty="0"/>
              <a:t> </a:t>
            </a:r>
            <a:r>
              <a:rPr dirty="0" err="1"/>
              <a:t>ook</a:t>
            </a:r>
            <a:r>
              <a:rPr dirty="0"/>
              <a:t> </a:t>
            </a:r>
            <a:r>
              <a:rPr dirty="0" err="1"/>
              <a:t>heeft</a:t>
            </a:r>
            <a:r>
              <a:rPr dirty="0"/>
              <a:t> God Hem </a:t>
            </a:r>
            <a:r>
              <a:rPr dirty="0" err="1"/>
              <a:t>uitermate</a:t>
            </a:r>
            <a:r>
              <a:rPr dirty="0"/>
              <a:t> </a:t>
            </a:r>
            <a:r>
              <a:rPr dirty="0" err="1"/>
              <a:t>verhoog</a:t>
            </a:r>
            <a:r>
              <a:rPr lang="nl-NL" dirty="0"/>
              <a:t>d</a:t>
            </a:r>
            <a:r>
              <a:rPr dirty="0"/>
              <a:t> </a:t>
            </a:r>
            <a:r>
              <a:rPr dirty="0" err="1"/>
              <a:t>en</a:t>
            </a:r>
            <a:r>
              <a:rPr dirty="0"/>
              <a:t> Hem in </a:t>
            </a:r>
            <a:r>
              <a:rPr dirty="0" err="1"/>
              <a:t>genade</a:t>
            </a:r>
            <a:r>
              <a:rPr dirty="0"/>
              <a:t> de </a:t>
            </a:r>
            <a:r>
              <a:rPr dirty="0" err="1"/>
              <a:t>naam</a:t>
            </a:r>
            <a:r>
              <a:rPr dirty="0"/>
              <a:t> </a:t>
            </a:r>
            <a:r>
              <a:rPr dirty="0" err="1"/>
              <a:t>geschonken</a:t>
            </a:r>
            <a:r>
              <a:rPr dirty="0"/>
              <a:t> die is </a:t>
            </a:r>
            <a:r>
              <a:rPr dirty="0" err="1"/>
              <a:t>boven</a:t>
            </a:r>
            <a:r>
              <a:rPr dirty="0"/>
              <a:t> </a:t>
            </a:r>
            <a:r>
              <a:rPr dirty="0" err="1"/>
              <a:t>alle</a:t>
            </a:r>
            <a:r>
              <a:rPr dirty="0"/>
              <a:t> </a:t>
            </a:r>
            <a:r>
              <a:rPr dirty="0" err="1"/>
              <a:t>naam</a:t>
            </a:r>
            <a:r>
              <a:rPr dirty="0"/>
              <a:t>, </a:t>
            </a:r>
            <a:r>
              <a:rPr dirty="0" err="1"/>
              <a:t>opdat</a:t>
            </a:r>
            <a:r>
              <a:rPr dirty="0"/>
              <a:t> in de </a:t>
            </a:r>
            <a:r>
              <a:rPr dirty="0" err="1"/>
              <a:t>naam</a:t>
            </a:r>
            <a:r>
              <a:rPr dirty="0"/>
              <a:t> van </a:t>
            </a:r>
            <a:r>
              <a:rPr dirty="0" err="1"/>
              <a:t>Jezus</a:t>
            </a:r>
            <a:r>
              <a:rPr dirty="0"/>
              <a:t> </a:t>
            </a:r>
            <a:r>
              <a:rPr dirty="0" err="1"/>
              <a:t>zich</a:t>
            </a:r>
            <a:r>
              <a:rPr dirty="0"/>
              <a:t> </a:t>
            </a:r>
            <a:r>
              <a:rPr dirty="0" err="1"/>
              <a:t>alle</a:t>
            </a:r>
            <a:r>
              <a:rPr dirty="0"/>
              <a:t> </a:t>
            </a:r>
            <a:r>
              <a:rPr dirty="0" err="1"/>
              <a:t>knie</a:t>
            </a:r>
            <a:r>
              <a:rPr dirty="0"/>
              <a:t> </a:t>
            </a:r>
            <a:r>
              <a:rPr dirty="0" err="1"/>
              <a:t>buigt</a:t>
            </a:r>
            <a:r>
              <a:rPr dirty="0"/>
              <a:t> van de </a:t>
            </a:r>
            <a:r>
              <a:rPr dirty="0" err="1"/>
              <a:t>hemelingen</a:t>
            </a:r>
            <a:r>
              <a:rPr dirty="0"/>
              <a:t> </a:t>
            </a:r>
            <a:r>
              <a:rPr dirty="0" err="1"/>
              <a:t>en</a:t>
            </a:r>
            <a:r>
              <a:rPr dirty="0"/>
              <a:t> van hen die op </a:t>
            </a:r>
            <a:r>
              <a:rPr dirty="0" err="1"/>
              <a:t>aarde</a:t>
            </a:r>
            <a:r>
              <a:rPr dirty="0"/>
              <a:t> </a:t>
            </a:r>
            <a:r>
              <a:rPr dirty="0" err="1"/>
              <a:t>en</a:t>
            </a:r>
            <a:r>
              <a:rPr dirty="0"/>
              <a:t> van hen die </a:t>
            </a:r>
            <a:r>
              <a:rPr dirty="0" err="1"/>
              <a:t>onder</a:t>
            </a:r>
            <a:r>
              <a:rPr dirty="0"/>
              <a:t> de </a:t>
            </a:r>
            <a:r>
              <a:rPr dirty="0" err="1"/>
              <a:t>aarde</a:t>
            </a:r>
            <a:r>
              <a:rPr dirty="0"/>
              <a:t> </a:t>
            </a:r>
            <a:r>
              <a:rPr dirty="0" err="1"/>
              <a:t>zijn</a:t>
            </a:r>
            <a:r>
              <a:rPr dirty="0"/>
              <a:t>, </a:t>
            </a:r>
            <a:r>
              <a:rPr dirty="0" err="1"/>
              <a:t>en</a:t>
            </a:r>
            <a:r>
              <a:rPr dirty="0"/>
              <a:t> </a:t>
            </a:r>
            <a:r>
              <a:rPr dirty="0" err="1"/>
              <a:t>alle</a:t>
            </a:r>
            <a:r>
              <a:rPr dirty="0"/>
              <a:t> tong van </a:t>
            </a:r>
            <a:r>
              <a:rPr dirty="0" err="1"/>
              <a:t>harte</a:t>
            </a:r>
            <a:r>
              <a:rPr dirty="0"/>
              <a:t> </a:t>
            </a:r>
            <a:r>
              <a:rPr dirty="0" err="1"/>
              <a:t>belijdt</a:t>
            </a:r>
            <a:r>
              <a:rPr dirty="0"/>
              <a:t> : </a:t>
            </a:r>
            <a:r>
              <a:rPr dirty="0" err="1"/>
              <a:t>Heer</a:t>
            </a:r>
            <a:r>
              <a:rPr dirty="0"/>
              <a:t> is </a:t>
            </a:r>
            <a:r>
              <a:rPr dirty="0" err="1"/>
              <a:t>Jezus</a:t>
            </a:r>
            <a:r>
              <a:rPr dirty="0"/>
              <a:t> Christus, tot </a:t>
            </a:r>
            <a:r>
              <a:rPr dirty="0" err="1"/>
              <a:t>verheerlijking</a:t>
            </a:r>
            <a:r>
              <a:rPr dirty="0"/>
              <a:t> van God, de Vader.</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il 2:5-11"/>
          <p:cNvSpPr txBox="1">
            <a:spLocks noGrp="1"/>
          </p:cNvSpPr>
          <p:nvPr>
            <p:ph type="body" idx="13"/>
          </p:nvPr>
        </p:nvSpPr>
        <p:spPr>
          <a:prstGeom prst="rect">
            <a:avLst/>
          </a:prstGeom>
        </p:spPr>
        <p:txBody>
          <a:bodyPr/>
          <a:lstStyle/>
          <a:p>
            <a:r>
              <a:t>Fil 2:5-11</a:t>
            </a:r>
          </a:p>
        </p:txBody>
      </p:sp>
      <p:sp>
        <p:nvSpPr>
          <p:cNvPr id="346" name="Vandaag"/>
          <p:cNvSpPr txBox="1">
            <a:spLocks noGrp="1"/>
          </p:cNvSpPr>
          <p:nvPr>
            <p:ph type="title"/>
          </p:nvPr>
        </p:nvSpPr>
        <p:spPr>
          <a:prstGeom prst="rect">
            <a:avLst/>
          </a:prstGeom>
        </p:spPr>
        <p:txBody>
          <a:bodyPr/>
          <a:lstStyle>
            <a:lvl1pPr defTabSz="467359">
              <a:spcBef>
                <a:spcPts val="2200"/>
              </a:spcBef>
              <a:defRPr sz="4800"/>
            </a:lvl1pPr>
          </a:lstStyle>
          <a:p>
            <a:r>
              <a:t>Vandaag</a:t>
            </a:r>
          </a:p>
        </p:txBody>
      </p:sp>
      <p:sp>
        <p:nvSpPr>
          <p:cNvPr id="347" name="Hij gehoorzaamde tot in de dood…"/>
          <p:cNvSpPr txBox="1">
            <a:spLocks noGrp="1"/>
          </p:cNvSpPr>
          <p:nvPr>
            <p:ph type="body" idx="1"/>
          </p:nvPr>
        </p:nvSpPr>
        <p:spPr>
          <a:prstGeom prst="rect">
            <a:avLst/>
          </a:prstGeom>
        </p:spPr>
        <p:txBody>
          <a:bodyPr/>
          <a:lstStyle/>
          <a:p>
            <a:pPr marL="522941" indent="-522941">
              <a:buChar char="‣"/>
            </a:pPr>
            <a:r>
              <a:t>Hij gehoorzaamde tot in de dood</a:t>
            </a:r>
          </a:p>
          <a:p>
            <a:pPr marL="522941" indent="-522941">
              <a:buChar char="‣"/>
            </a:pPr>
            <a:r>
              <a:t>Omdat Hij vertrouwde op God</a:t>
            </a:r>
          </a:p>
          <a:p>
            <a:pPr marL="522941" indent="-522941">
              <a:buChar char="‣"/>
            </a:pPr>
            <a:r>
              <a:t>Het toonde Gods rechtvaardigheid, liefde en verzoening</a:t>
            </a:r>
          </a:p>
          <a:p>
            <a:pPr marL="522941" indent="-522941">
              <a:buChar char="‣"/>
            </a:pPr>
            <a:r>
              <a:t>Werkt ook in ons geloof en gehoorzaamheid</a:t>
            </a:r>
          </a:p>
          <a:p>
            <a:pPr marL="522941" indent="-522941">
              <a:buChar char="‣"/>
            </a:pPr>
            <a:r>
              <a:t>Uiteindelijk zelfs heel de schepping onderschikt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Fil 2:5-8"/>
          <p:cNvSpPr txBox="1">
            <a:spLocks noGrp="1"/>
          </p:cNvSpPr>
          <p:nvPr>
            <p:ph type="body" idx="13"/>
          </p:nvPr>
        </p:nvSpPr>
        <p:spPr>
          <a:prstGeom prst="rect">
            <a:avLst/>
          </a:prstGeom>
        </p:spPr>
        <p:txBody>
          <a:bodyPr/>
          <a:lstStyle/>
          <a:p>
            <a:r>
              <a:t>Fil 2:5-8</a:t>
            </a:r>
          </a:p>
        </p:txBody>
      </p:sp>
      <p:sp>
        <p:nvSpPr>
          <p:cNvPr id="180" name="Zijn hoge plaats"/>
          <p:cNvSpPr txBox="1">
            <a:spLocks noGrp="1"/>
          </p:cNvSpPr>
          <p:nvPr>
            <p:ph type="title"/>
          </p:nvPr>
        </p:nvSpPr>
        <p:spPr>
          <a:prstGeom prst="rect">
            <a:avLst/>
          </a:prstGeom>
        </p:spPr>
        <p:txBody>
          <a:bodyPr/>
          <a:lstStyle>
            <a:lvl1pPr defTabSz="467359">
              <a:spcBef>
                <a:spcPts val="2200"/>
              </a:spcBef>
              <a:defRPr sz="4800"/>
            </a:lvl1pPr>
          </a:lstStyle>
          <a:p>
            <a:r>
              <a:t>Zijn hoge plaats</a:t>
            </a:r>
          </a:p>
        </p:txBody>
      </p:sp>
      <p:sp>
        <p:nvSpPr>
          <p:cNvPr id="181" name="Christus Jezus ... in de vorm van God"/>
          <p:cNvSpPr txBox="1">
            <a:spLocks noGrp="1"/>
          </p:cNvSpPr>
          <p:nvPr>
            <p:ph type="body" idx="1"/>
          </p:nvPr>
        </p:nvSpPr>
        <p:spPr>
          <a:prstGeom prst="rect">
            <a:avLst/>
          </a:prstGeom>
        </p:spPr>
        <p:txBody>
          <a:bodyPr/>
          <a:lstStyle>
            <a:lvl1pPr marL="0" indent="0">
              <a:buClrTx/>
              <a:buSzTx/>
              <a:buFontTx/>
              <a:buNone/>
              <a:defRPr>
                <a:solidFill>
                  <a:srgbClr val="FFFFFF"/>
                </a:solidFill>
              </a:defRPr>
            </a:lvl1pPr>
          </a:lstStyle>
          <a:p>
            <a:r>
              <a:t>Christus Jezus ... in de vorm van God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il 2:5-8"/>
          <p:cNvSpPr txBox="1">
            <a:spLocks noGrp="1"/>
          </p:cNvSpPr>
          <p:nvPr>
            <p:ph type="body" idx="13"/>
          </p:nvPr>
        </p:nvSpPr>
        <p:spPr>
          <a:prstGeom prst="rect">
            <a:avLst/>
          </a:prstGeom>
        </p:spPr>
        <p:txBody>
          <a:bodyPr/>
          <a:lstStyle/>
          <a:p>
            <a:r>
              <a:t>Fil 2:5-8</a:t>
            </a:r>
          </a:p>
        </p:txBody>
      </p:sp>
      <p:sp>
        <p:nvSpPr>
          <p:cNvPr id="184" name="Zijn hoge plaats"/>
          <p:cNvSpPr txBox="1">
            <a:spLocks noGrp="1"/>
          </p:cNvSpPr>
          <p:nvPr>
            <p:ph type="title"/>
          </p:nvPr>
        </p:nvSpPr>
        <p:spPr>
          <a:prstGeom prst="rect">
            <a:avLst/>
          </a:prstGeom>
        </p:spPr>
        <p:txBody>
          <a:bodyPr/>
          <a:lstStyle>
            <a:lvl1pPr defTabSz="467359">
              <a:spcBef>
                <a:spcPts val="2200"/>
              </a:spcBef>
              <a:defRPr sz="4800"/>
            </a:lvl1pPr>
          </a:lstStyle>
          <a:p>
            <a:r>
              <a:t>Zijn hoge plaats</a:t>
            </a:r>
          </a:p>
        </p:txBody>
      </p:sp>
      <p:sp>
        <p:nvSpPr>
          <p:cNvPr id="185" name="Christus Jezus ... in de vorm van God…"/>
          <p:cNvSpPr txBox="1">
            <a:spLocks noGrp="1"/>
          </p:cNvSpPr>
          <p:nvPr>
            <p:ph type="body" idx="1"/>
          </p:nvPr>
        </p:nvSpPr>
        <p:spPr>
          <a:prstGeom prst="rect">
            <a:avLst/>
          </a:prstGeom>
        </p:spPr>
        <p:txBody>
          <a:bodyPr/>
          <a:lstStyle/>
          <a:p>
            <a:pPr marL="0" indent="0">
              <a:buClrTx/>
              <a:buSzTx/>
              <a:buFontTx/>
              <a:buNone/>
            </a:pPr>
            <a:r>
              <a:t>Christus Jezus ... in de vorm van God</a:t>
            </a:r>
          </a:p>
          <a:p>
            <a:pPr marL="0" indent="0">
              <a:buClrTx/>
              <a:buSzTx/>
              <a:buFontTx/>
              <a:buNone/>
            </a:pPr>
            <a:endParaRPr/>
          </a:p>
          <a:p>
            <a:pPr marL="0" indent="0">
              <a:buClrTx/>
              <a:buSzTx/>
              <a:buFontTx/>
              <a:buNone/>
            </a:pPr>
            <a:r>
              <a:t>Kol 1:15-20 voegt toe:</a:t>
            </a:r>
          </a:p>
          <a:p>
            <a:pPr marL="522941" indent="-522941">
              <a:buChar char="‣"/>
              <a:defRPr>
                <a:solidFill>
                  <a:srgbClr val="FFFFFF"/>
                </a:solidFill>
              </a:defRPr>
            </a:pPr>
            <a:r>
              <a:t>Beeld van God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il 2:5-8"/>
          <p:cNvSpPr txBox="1">
            <a:spLocks noGrp="1"/>
          </p:cNvSpPr>
          <p:nvPr>
            <p:ph type="body" idx="13"/>
          </p:nvPr>
        </p:nvSpPr>
        <p:spPr>
          <a:prstGeom prst="rect">
            <a:avLst/>
          </a:prstGeom>
        </p:spPr>
        <p:txBody>
          <a:bodyPr/>
          <a:lstStyle/>
          <a:p>
            <a:r>
              <a:t>Fil 2:5-8</a:t>
            </a:r>
          </a:p>
        </p:txBody>
      </p:sp>
      <p:sp>
        <p:nvSpPr>
          <p:cNvPr id="188" name="Zijn hoge plaats"/>
          <p:cNvSpPr txBox="1">
            <a:spLocks noGrp="1"/>
          </p:cNvSpPr>
          <p:nvPr>
            <p:ph type="title"/>
          </p:nvPr>
        </p:nvSpPr>
        <p:spPr>
          <a:prstGeom prst="rect">
            <a:avLst/>
          </a:prstGeom>
        </p:spPr>
        <p:txBody>
          <a:bodyPr/>
          <a:lstStyle>
            <a:lvl1pPr defTabSz="467359">
              <a:spcBef>
                <a:spcPts val="2200"/>
              </a:spcBef>
              <a:defRPr sz="4800"/>
            </a:lvl1pPr>
          </a:lstStyle>
          <a:p>
            <a:r>
              <a:t>Zijn hoge plaats</a:t>
            </a:r>
          </a:p>
        </p:txBody>
      </p:sp>
      <p:sp>
        <p:nvSpPr>
          <p:cNvPr id="189" name="Christus Jezus ... in de vorm van God…"/>
          <p:cNvSpPr txBox="1">
            <a:spLocks noGrp="1"/>
          </p:cNvSpPr>
          <p:nvPr>
            <p:ph type="body" idx="1"/>
          </p:nvPr>
        </p:nvSpPr>
        <p:spPr>
          <a:prstGeom prst="rect">
            <a:avLst/>
          </a:prstGeom>
        </p:spPr>
        <p:txBody>
          <a:bodyPr/>
          <a:lstStyle/>
          <a:p>
            <a:pPr marL="0" indent="0">
              <a:buClrTx/>
              <a:buSzTx/>
              <a:buFontTx/>
              <a:buNone/>
            </a:pPr>
            <a:r>
              <a:t>Christus Jezus ... in de vorm van God</a:t>
            </a:r>
          </a:p>
          <a:p>
            <a:pPr marL="0" indent="0">
              <a:buClrTx/>
              <a:buSzTx/>
              <a:buFontTx/>
              <a:buNone/>
            </a:pPr>
            <a:endParaRPr/>
          </a:p>
          <a:p>
            <a:pPr marL="0" indent="0">
              <a:buClrTx/>
              <a:buSzTx/>
              <a:buFontTx/>
              <a:buNone/>
            </a:pPr>
            <a:r>
              <a:t>Kol 1:15-20 voegt toe:</a:t>
            </a:r>
          </a:p>
          <a:p>
            <a:pPr marL="522941" indent="-522941">
              <a:buChar char="‣"/>
            </a:pPr>
            <a:r>
              <a:t>Beeld van God</a:t>
            </a:r>
          </a:p>
          <a:p>
            <a:pPr marL="522941" indent="-522941">
              <a:buChar char="‣"/>
              <a:defRPr>
                <a:solidFill>
                  <a:srgbClr val="FFFFFF"/>
                </a:solidFill>
              </a:defRPr>
            </a:pPr>
            <a:r>
              <a:t>Alles door Hem gemaakt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il 2:5-8"/>
          <p:cNvSpPr txBox="1">
            <a:spLocks noGrp="1"/>
          </p:cNvSpPr>
          <p:nvPr>
            <p:ph type="body" idx="13"/>
          </p:nvPr>
        </p:nvSpPr>
        <p:spPr>
          <a:prstGeom prst="rect">
            <a:avLst/>
          </a:prstGeom>
        </p:spPr>
        <p:txBody>
          <a:bodyPr/>
          <a:lstStyle/>
          <a:p>
            <a:r>
              <a:t>Fil 2:5-8</a:t>
            </a:r>
          </a:p>
        </p:txBody>
      </p:sp>
      <p:sp>
        <p:nvSpPr>
          <p:cNvPr id="192" name="Zijn leegmaking"/>
          <p:cNvSpPr txBox="1">
            <a:spLocks noGrp="1"/>
          </p:cNvSpPr>
          <p:nvPr>
            <p:ph type="title"/>
          </p:nvPr>
        </p:nvSpPr>
        <p:spPr>
          <a:prstGeom prst="rect">
            <a:avLst/>
          </a:prstGeom>
        </p:spPr>
        <p:txBody>
          <a:bodyPr/>
          <a:lstStyle>
            <a:lvl1pPr defTabSz="467359">
              <a:spcBef>
                <a:spcPts val="2200"/>
              </a:spcBef>
              <a:defRPr sz="4800"/>
            </a:lvl1pPr>
          </a:lstStyle>
          <a:p>
            <a:r>
              <a:t>Zijn leegmaking</a:t>
            </a:r>
          </a:p>
        </p:txBody>
      </p:sp>
      <p:sp>
        <p:nvSpPr>
          <p:cNvPr id="193" name="niettemin maakte Hij zichzelf leeg ..."/>
          <p:cNvSpPr txBox="1">
            <a:spLocks noGrp="1"/>
          </p:cNvSpPr>
          <p:nvPr>
            <p:ph type="body" idx="1"/>
          </p:nvPr>
        </p:nvSpPr>
        <p:spPr>
          <a:prstGeom prst="rect">
            <a:avLst/>
          </a:prstGeom>
        </p:spPr>
        <p:txBody>
          <a:bodyPr/>
          <a:lstStyle>
            <a:lvl1pPr marL="0" indent="0">
              <a:buClrTx/>
              <a:buSzTx/>
              <a:buFontTx/>
              <a:buNone/>
              <a:defRPr>
                <a:solidFill>
                  <a:srgbClr val="FFFFFF"/>
                </a:solidFill>
              </a:defRPr>
            </a:lvl1pPr>
          </a:lstStyle>
          <a:p>
            <a:r>
              <a:t>niettemin maakte Hij zichzelf leeg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il 2:5-8"/>
          <p:cNvSpPr txBox="1">
            <a:spLocks noGrp="1"/>
          </p:cNvSpPr>
          <p:nvPr>
            <p:ph type="body" idx="13"/>
          </p:nvPr>
        </p:nvSpPr>
        <p:spPr>
          <a:prstGeom prst="rect">
            <a:avLst/>
          </a:prstGeom>
        </p:spPr>
        <p:txBody>
          <a:bodyPr/>
          <a:lstStyle/>
          <a:p>
            <a:r>
              <a:t>Fil 2:5-8</a:t>
            </a:r>
          </a:p>
        </p:txBody>
      </p:sp>
      <p:sp>
        <p:nvSpPr>
          <p:cNvPr id="196" name="Zijn leegmaking"/>
          <p:cNvSpPr txBox="1">
            <a:spLocks noGrp="1"/>
          </p:cNvSpPr>
          <p:nvPr>
            <p:ph type="title"/>
          </p:nvPr>
        </p:nvSpPr>
        <p:spPr>
          <a:prstGeom prst="rect">
            <a:avLst/>
          </a:prstGeom>
        </p:spPr>
        <p:txBody>
          <a:bodyPr/>
          <a:lstStyle>
            <a:lvl1pPr defTabSz="467359">
              <a:spcBef>
                <a:spcPts val="2200"/>
              </a:spcBef>
              <a:defRPr sz="4800"/>
            </a:lvl1pPr>
          </a:lstStyle>
          <a:p>
            <a:r>
              <a:t>Zijn leegmaking</a:t>
            </a:r>
          </a:p>
        </p:txBody>
      </p:sp>
      <p:sp>
        <p:nvSpPr>
          <p:cNvPr id="197" name="niettemin maakte Hij zichzelf leeg en nam de vorm van een slaaf aan"/>
          <p:cNvSpPr txBox="1">
            <a:spLocks noGrp="1"/>
          </p:cNvSpPr>
          <p:nvPr>
            <p:ph type="body" idx="1"/>
          </p:nvPr>
        </p:nvSpPr>
        <p:spPr>
          <a:prstGeom prst="rect">
            <a:avLst/>
          </a:prstGeom>
        </p:spPr>
        <p:txBody>
          <a:bodyPr/>
          <a:lstStyle/>
          <a:p>
            <a:pPr marL="0" indent="0">
              <a:buClrTx/>
              <a:buSzTx/>
              <a:buFontTx/>
              <a:buNone/>
              <a:defRPr>
                <a:solidFill>
                  <a:srgbClr val="FFFFFF"/>
                </a:solidFill>
              </a:defRPr>
            </a:pPr>
            <a:r>
              <a:rPr>
                <a:solidFill>
                  <a:srgbClr val="838787"/>
                </a:solidFill>
              </a:rPr>
              <a:t>niettemin maakte Hij zichzelf leeg</a:t>
            </a:r>
            <a:r>
              <a:t> en nam de vorm van een slaaf aan</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1173</Words>
  <Application>Microsoft Macintosh PowerPoint</Application>
  <PresentationFormat>Aangepast</PresentationFormat>
  <Paragraphs>185</Paragraphs>
  <Slides>49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49</vt:i4>
      </vt:variant>
    </vt:vector>
  </HeadingPairs>
  <TitlesOfParts>
    <vt:vector size="56" baseType="lpstr">
      <vt:lpstr>Avenir Next</vt:lpstr>
      <vt:lpstr>Avenir Next Medium</vt:lpstr>
      <vt:lpstr>DIN Alternate</vt:lpstr>
      <vt:lpstr>DIN Condensed</vt:lpstr>
      <vt:lpstr>Helvetica</vt:lpstr>
      <vt:lpstr>Helvetica Neue</vt:lpstr>
      <vt:lpstr>New_Template7</vt:lpstr>
      <vt:lpstr>Gehoorzaamheid</vt:lpstr>
      <vt:lpstr>PowerPoint-presentatie</vt:lpstr>
      <vt:lpstr>Vandaag</vt:lpstr>
      <vt:lpstr>Vandaag</vt:lpstr>
      <vt:lpstr>Zijn hoge plaats</vt:lpstr>
      <vt:lpstr>Zijn hoge plaats</vt:lpstr>
      <vt:lpstr>Zijn hoge plaats</vt:lpstr>
      <vt:lpstr>Zijn leegmaking</vt:lpstr>
      <vt:lpstr>Zijn leegmaking</vt:lpstr>
      <vt:lpstr>Zijn leegmaking</vt:lpstr>
      <vt:lpstr>Zijn leegmaking</vt:lpstr>
      <vt:lpstr>Zijn leegmaking</vt:lpstr>
      <vt:lpstr>PowerPoint-presentatie</vt:lpstr>
      <vt:lpstr>Zijn gehoorzaamheid</vt:lpstr>
      <vt:lpstr>Zijn gehoorzaamheid</vt:lpstr>
      <vt:lpstr>PowerPoint-presentatie</vt:lpstr>
      <vt:lpstr>Zijn geloof</vt:lpstr>
      <vt:lpstr>Zijn geloof</vt:lpstr>
      <vt:lpstr>Zijn geloof</vt:lpstr>
      <vt:lpstr>Zijn geloof</vt:lpstr>
      <vt:lpstr>Zijn geloof</vt:lpstr>
      <vt:lpstr>PowerPoint-presentatie</vt:lpstr>
      <vt:lpstr>Zijn geloof</vt:lpstr>
      <vt:lpstr>Zijn geloof</vt:lpstr>
      <vt:lpstr>Zijn gehoorzaamheid en geloof</vt:lpstr>
      <vt:lpstr>Zijn gehoorzaamheid en geloof</vt:lpstr>
      <vt:lpstr>Vandaag</vt:lpstr>
      <vt:lpstr>Onze gehoorzaamheid en geloof</vt:lpstr>
      <vt:lpstr>Onze gehoorzaamheid en geloof</vt:lpstr>
      <vt:lpstr>Onze gehoorzaamheid en geloof</vt:lpstr>
      <vt:lpstr>Onze gehoorzaamheid en geloof</vt:lpstr>
      <vt:lpstr>Onze gehoorzaamheid en geloof</vt:lpstr>
      <vt:lpstr>PowerPoint-presentatie</vt:lpstr>
      <vt:lpstr>Onze gehoorzaamheid en geloof</vt:lpstr>
      <vt:lpstr>Onze gehoorzaamheid en geloof</vt:lpstr>
      <vt:lpstr>Onze gehoorzaamheid en geloof</vt:lpstr>
      <vt:lpstr>Vandaag</vt:lpstr>
      <vt:lpstr>PowerPoint-presentatie</vt:lpstr>
      <vt:lpstr>Door ééN daad</vt:lpstr>
      <vt:lpstr>Door ééN daad</vt:lpstr>
      <vt:lpstr>Door ééN daad</vt:lpstr>
      <vt:lpstr>Door ééN daad</vt:lpstr>
      <vt:lpstr>Door ééN daad</vt:lpstr>
      <vt:lpstr>Door ééN daad</vt:lpstr>
      <vt:lpstr>Door ééN daad</vt:lpstr>
      <vt:lpstr>Door ééN daad</vt:lpstr>
      <vt:lpstr>Door ééN daad</vt:lpstr>
      <vt:lpstr>Door ééN daad</vt:lpstr>
      <vt:lpstr>Vandaag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Gehoorzaamheid</dc:title>
  <cp:lastModifiedBy>Thijs Amersfoort</cp:lastModifiedBy>
  <cp:revision>2</cp:revision>
  <dcterms:modified xsi:type="dcterms:W3CDTF">2019-04-28T10:43:57Z</dcterms:modified>
</cp:coreProperties>
</file>