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1pPr>
    <a:lvl2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2pPr>
    <a:lvl3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3pPr>
    <a:lvl4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4pPr>
    <a:lvl5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5pPr>
    <a:lvl6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6pPr>
    <a:lvl7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7pPr>
    <a:lvl8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8pPr>
    <a:lvl9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b="def" i="def"/>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3" name="Shape 163"/>
          <p:cNvSpPr/>
          <p:nvPr>
            <p:ph type="sldImg"/>
          </p:nvPr>
        </p:nvSpPr>
        <p:spPr>
          <a:xfrm>
            <a:off x="1143000" y="685800"/>
            <a:ext cx="4572000" cy="3429000"/>
          </a:xfrm>
          <a:prstGeom prst="rect">
            <a:avLst/>
          </a:prstGeom>
        </p:spPr>
        <p:txBody>
          <a:bodyPr/>
          <a:lstStyle/>
          <a:p>
            <a:pPr/>
          </a:p>
        </p:txBody>
      </p:sp>
      <p:sp>
        <p:nvSpPr>
          <p:cNvPr id="164" name="Shape 16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el en ondertitel">
    <p:bg>
      <p:bgPr>
        <a:solidFill>
          <a:srgbClr val="222222"/>
        </a:solidFill>
      </p:bgPr>
    </p:bg>
    <p:spTree>
      <p:nvGrpSpPr>
        <p:cNvPr id="1" name=""/>
        <p:cNvGrpSpPr/>
        <p:nvPr/>
      </p:nvGrpSpPr>
      <p:grpSpPr>
        <a:xfrm>
          <a:off x="0" y="0"/>
          <a:ext cx="0" cy="0"/>
          <a:chOff x="0" y="0"/>
          <a:chExt cx="0" cy="0"/>
        </a:xfrm>
      </p:grpSpPr>
      <p:sp>
        <p:nvSpPr>
          <p:cNvPr id="12" name="Lijn"/>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3" name="Titeltekst"/>
          <p:cNvSpPr txBox="1"/>
          <p:nvPr>
            <p:ph type="title"/>
          </p:nvPr>
        </p:nvSpPr>
        <p:spPr>
          <a:xfrm>
            <a:off x="406400" y="6426200"/>
            <a:ext cx="12192000" cy="2705100"/>
          </a:xfrm>
          <a:prstGeom prst="rect">
            <a:avLst/>
          </a:prstGeom>
        </p:spPr>
        <p:txBody>
          <a:bodyPr/>
          <a:lstStyle>
            <a:lvl1pPr>
              <a:spcBef>
                <a:spcPts val="0"/>
              </a:spcBef>
              <a:defRPr sz="17000"/>
            </a:lvl1pPr>
          </a:lstStyle>
          <a:p>
            <a:pPr/>
            <a:r>
              <a:t>Titeltekst</a:t>
            </a:r>
          </a:p>
        </p:txBody>
      </p:sp>
      <p:sp>
        <p:nvSpPr>
          <p:cNvPr id="14" name="Hoofdtekst - niveau één…"/>
          <p:cNvSpPr txBox="1"/>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5" name="Dianumm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psommingstekens">
    <p:bg>
      <p:bgPr>
        <a:solidFill>
          <a:srgbClr val="222222"/>
        </a:solidFill>
      </p:bgPr>
    </p:bg>
    <p:spTree>
      <p:nvGrpSpPr>
        <p:cNvPr id="1" name=""/>
        <p:cNvGrpSpPr/>
        <p:nvPr/>
      </p:nvGrpSpPr>
      <p:grpSpPr>
        <a:xfrm>
          <a:off x="0" y="0"/>
          <a:ext cx="0" cy="0"/>
          <a:chOff x="0" y="0"/>
          <a:chExt cx="0" cy="0"/>
        </a:xfrm>
      </p:grpSpPr>
      <p:sp>
        <p:nvSpPr>
          <p:cNvPr id="102" name="teks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tekst</a:t>
            </a:r>
          </a:p>
        </p:txBody>
      </p:sp>
      <p:sp>
        <p:nvSpPr>
          <p:cNvPr id="103" name="Hoofdtekst - niveau één…"/>
          <p:cNvSpPr txBox="1"/>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0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 driemaal">
    <p:bg>
      <p:bgPr>
        <a:solidFill>
          <a:srgbClr val="222222"/>
        </a:solidFill>
      </p:bgPr>
    </p:bg>
    <p:spTree>
      <p:nvGrpSpPr>
        <p:cNvPr id="1" name=""/>
        <p:cNvGrpSpPr/>
        <p:nvPr/>
      </p:nvGrpSpPr>
      <p:grpSpPr>
        <a:xfrm>
          <a:off x="0" y="0"/>
          <a:ext cx="0" cy="0"/>
          <a:chOff x="0" y="0"/>
          <a:chExt cx="0" cy="0"/>
        </a:xfrm>
      </p:grpSpPr>
      <p:sp>
        <p:nvSpPr>
          <p:cNvPr id="111" name="Afbeelding"/>
          <p:cNvSpPr/>
          <p:nvPr>
            <p:ph type="pic" sz="half" idx="13"/>
          </p:nvPr>
        </p:nvSpPr>
        <p:spPr>
          <a:xfrm>
            <a:off x="6503154" y="0"/>
            <a:ext cx="6502401" cy="4864100"/>
          </a:xfrm>
          <a:prstGeom prst="rect">
            <a:avLst/>
          </a:prstGeom>
        </p:spPr>
        <p:txBody>
          <a:bodyPr lIns="91439" tIns="45719" rIns="91439" bIns="45719">
            <a:noAutofit/>
          </a:bodyPr>
          <a:lstStyle/>
          <a:p>
            <a:pPr/>
          </a:p>
        </p:txBody>
      </p:sp>
      <p:sp>
        <p:nvSpPr>
          <p:cNvPr id="112" name="Afbeelding"/>
          <p:cNvSpPr/>
          <p:nvPr>
            <p:ph type="pic" sz="half" idx="14"/>
          </p:nvPr>
        </p:nvSpPr>
        <p:spPr>
          <a:xfrm>
            <a:off x="6502400" y="4902200"/>
            <a:ext cx="6502400" cy="4864100"/>
          </a:xfrm>
          <a:prstGeom prst="rect">
            <a:avLst/>
          </a:prstGeom>
        </p:spPr>
        <p:txBody>
          <a:bodyPr lIns="91439" tIns="45719" rIns="91439" bIns="45719">
            <a:noAutofit/>
          </a:bodyPr>
          <a:lstStyle/>
          <a:p>
            <a:pPr/>
          </a:p>
        </p:txBody>
      </p:sp>
      <p:sp>
        <p:nvSpPr>
          <p:cNvPr id="113" name="Afbeelding"/>
          <p:cNvSpPr/>
          <p:nvPr>
            <p:ph type="pic" idx="15"/>
          </p:nvPr>
        </p:nvSpPr>
        <p:spPr>
          <a:xfrm>
            <a:off x="0" y="0"/>
            <a:ext cx="6468534" cy="9753600"/>
          </a:xfrm>
          <a:prstGeom prst="rect">
            <a:avLst/>
          </a:prstGeom>
        </p:spPr>
        <p:txBody>
          <a:bodyPr lIns="91439" tIns="45719" rIns="91439" bIns="45719">
            <a:noAutofit/>
          </a:bodyPr>
          <a:lstStyle/>
          <a:p>
            <a:pPr/>
          </a:p>
        </p:txBody>
      </p:sp>
      <p:sp>
        <p:nvSpPr>
          <p:cNvPr id="11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at">
    <p:bg>
      <p:bgPr>
        <a:solidFill>
          <a:srgbClr val="222222"/>
        </a:solidFill>
      </p:bgPr>
    </p:bg>
    <p:spTree>
      <p:nvGrpSpPr>
        <p:cNvPr id="1" name=""/>
        <p:cNvGrpSpPr/>
        <p:nvPr/>
      </p:nvGrpSpPr>
      <p:grpSpPr>
        <a:xfrm>
          <a:off x="0" y="0"/>
          <a:ext cx="0" cy="0"/>
          <a:chOff x="0" y="0"/>
          <a:chExt cx="0" cy="0"/>
        </a:xfrm>
      </p:grpSpPr>
      <p:sp>
        <p:nvSpPr>
          <p:cNvPr id="121" name="Bijschrift"/>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122" name="Typ hier een citaat."/>
          <p:cNvSpPr txBox="1"/>
          <p:nvPr>
            <p:ph type="body" sz="quarter" idx="13"/>
          </p:nvPr>
        </p:nvSpPr>
        <p:spPr>
          <a:xfrm>
            <a:off x="889000" y="2908300"/>
            <a:ext cx="11226800" cy="1297944"/>
          </a:xfrm>
          <a:prstGeom prst="rect">
            <a:avLst/>
          </a:prstGeom>
        </p:spPr>
        <p:txBody>
          <a:bodyPr>
            <a:spAutoFit/>
          </a:bodyPr>
          <a:lstStyle>
            <a:lvl1pPr marL="0" indent="0">
              <a:lnSpc>
                <a:spcPct val="80000"/>
              </a:lnSpc>
              <a:spcBef>
                <a:spcPts val="0"/>
              </a:spcBef>
              <a:buClrTx/>
              <a:buSzTx/>
              <a:buFontTx/>
              <a:buNone/>
              <a:defRPr cap="all" sz="9400">
                <a:solidFill>
                  <a:srgbClr val="FFFFFF"/>
                </a:solidFill>
                <a:latin typeface="+mn-lt"/>
                <a:ea typeface="+mn-ea"/>
                <a:cs typeface="+mn-cs"/>
                <a:sym typeface="DIN Condensed"/>
              </a:defRPr>
            </a:lvl1pPr>
          </a:lstStyle>
          <a:p>
            <a:pPr/>
            <a:r>
              <a:t>Typ hier een citaat.</a:t>
            </a:r>
          </a:p>
        </p:txBody>
      </p:sp>
      <p:sp>
        <p:nvSpPr>
          <p:cNvPr id="123" name="Johnny Appleseed"/>
          <p:cNvSpPr txBox="1"/>
          <p:nvPr>
            <p:ph type="body" sz="quarter" idx="14"/>
          </p:nvPr>
        </p:nvSpPr>
        <p:spPr>
          <a:xfrm>
            <a:off x="406400" y="7789333"/>
            <a:ext cx="12192000" cy="863604"/>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a:defRPr>
            </a:lvl1pPr>
          </a:lstStyle>
          <a:p>
            <a:pPr/>
            <a:r>
              <a:t>Johnny Appleseed</a:t>
            </a:r>
          </a:p>
        </p:txBody>
      </p:sp>
      <p:sp>
        <p:nvSpPr>
          <p:cNvPr id="124" name="tekst"/>
          <p:cNvSpPr txBox="1"/>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tekst</a:t>
            </a:r>
          </a:p>
        </p:txBody>
      </p:sp>
      <p:sp>
        <p:nvSpPr>
          <p:cNvPr id="12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itaat alt">
    <p:bg>
      <p:bgPr>
        <a:solidFill>
          <a:schemeClr val="accent1"/>
        </a:solidFill>
      </p:bgPr>
    </p:bg>
    <p:spTree>
      <p:nvGrpSpPr>
        <p:cNvPr id="1" name=""/>
        <p:cNvGrpSpPr/>
        <p:nvPr/>
      </p:nvGrpSpPr>
      <p:grpSpPr>
        <a:xfrm>
          <a:off x="0" y="0"/>
          <a:ext cx="0" cy="0"/>
          <a:chOff x="0" y="0"/>
          <a:chExt cx="0" cy="0"/>
        </a:xfrm>
      </p:grpSpPr>
      <p:sp>
        <p:nvSpPr>
          <p:cNvPr id="132" name="Typ hier een citaat."/>
          <p:cNvSpPr txBox="1"/>
          <p:nvPr>
            <p:ph type="body" sz="quarter" idx="13"/>
          </p:nvPr>
        </p:nvSpPr>
        <p:spPr>
          <a:xfrm>
            <a:off x="5892800" y="2641600"/>
            <a:ext cx="6705600" cy="2501900"/>
          </a:xfrm>
          <a:prstGeom prst="rect">
            <a:avLst/>
          </a:prstGeom>
        </p:spPr>
        <p:txBody>
          <a:bodyPr>
            <a:spAutoFit/>
          </a:bodyPr>
          <a:lstStyle>
            <a:lvl1pPr marL="0" indent="0">
              <a:lnSpc>
                <a:spcPct val="80000"/>
              </a:lnSpc>
              <a:spcBef>
                <a:spcPts val="0"/>
              </a:spcBef>
              <a:buClrTx/>
              <a:buSzTx/>
              <a:buFontTx/>
              <a:buNone/>
              <a:defRPr cap="all" sz="9400">
                <a:solidFill>
                  <a:srgbClr val="FFFFFF"/>
                </a:solidFill>
                <a:latin typeface="+mn-lt"/>
                <a:ea typeface="+mn-ea"/>
                <a:cs typeface="+mn-cs"/>
                <a:sym typeface="DIN Condensed"/>
              </a:defRPr>
            </a:lvl1pPr>
          </a:lstStyle>
          <a:p>
            <a:pPr/>
            <a:r>
              <a:t>Typ hier een citaat.</a:t>
            </a:r>
          </a:p>
        </p:txBody>
      </p:sp>
      <p:sp>
        <p:nvSpPr>
          <p:cNvPr id="133" name="Afbeelding"/>
          <p:cNvSpPr/>
          <p:nvPr>
            <p:ph type="pic" idx="14"/>
          </p:nvPr>
        </p:nvSpPr>
        <p:spPr>
          <a:xfrm>
            <a:off x="0" y="0"/>
            <a:ext cx="5486400" cy="9753600"/>
          </a:xfrm>
          <a:prstGeom prst="rect">
            <a:avLst/>
          </a:prstGeom>
        </p:spPr>
        <p:txBody>
          <a:bodyPr lIns="91439" tIns="45719" rIns="91439" bIns="45719">
            <a:noAutofit/>
          </a:bodyPr>
          <a:lstStyle/>
          <a:p>
            <a:pPr/>
          </a:p>
        </p:txBody>
      </p:sp>
      <p:sp>
        <p:nvSpPr>
          <p:cNvPr id="134" name="Johnny Appleseed"/>
          <p:cNvSpPr txBox="1"/>
          <p:nvPr>
            <p:ph type="body" sz="quarter" idx="15"/>
          </p:nvPr>
        </p:nvSpPr>
        <p:spPr>
          <a:xfrm>
            <a:off x="5892800" y="7789333"/>
            <a:ext cx="6705600" cy="863604"/>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a:defRPr>
            </a:lvl1pPr>
          </a:lstStyle>
          <a:p>
            <a:pPr/>
            <a:r>
              <a:t>Johnny Appleseed</a:t>
            </a:r>
          </a:p>
        </p:txBody>
      </p:sp>
      <p:sp>
        <p:nvSpPr>
          <p:cNvPr id="13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p:bg>
      <p:bgPr>
        <a:solidFill>
          <a:srgbClr val="222222"/>
        </a:solidFill>
      </p:bgPr>
    </p:bg>
    <p:spTree>
      <p:nvGrpSpPr>
        <p:cNvPr id="1" name=""/>
        <p:cNvGrpSpPr/>
        <p:nvPr/>
      </p:nvGrpSpPr>
      <p:grpSpPr>
        <a:xfrm>
          <a:off x="0" y="0"/>
          <a:ext cx="0" cy="0"/>
          <a:chOff x="0" y="0"/>
          <a:chExt cx="0" cy="0"/>
        </a:xfrm>
      </p:grpSpPr>
      <p:sp>
        <p:nvSpPr>
          <p:cNvPr id="142" name="Afbeelding"/>
          <p:cNvSpPr/>
          <p:nvPr>
            <p:ph type="pic" idx="13"/>
          </p:nvPr>
        </p:nvSpPr>
        <p:spPr>
          <a:xfrm>
            <a:off x="0" y="0"/>
            <a:ext cx="13004800" cy="9753600"/>
          </a:xfrm>
          <a:prstGeom prst="rect">
            <a:avLst/>
          </a:prstGeom>
        </p:spPr>
        <p:txBody>
          <a:bodyPr lIns="91439" tIns="45719" rIns="91439" bIns="45719">
            <a:noAutofit/>
          </a:bodyPr>
          <a:lstStyle/>
          <a:p>
            <a:pPr/>
          </a:p>
        </p:txBody>
      </p:sp>
      <p:sp>
        <p:nvSpPr>
          <p:cNvPr id="143"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Leeg">
    <p:bg>
      <p:bgPr>
        <a:solidFill>
          <a:srgbClr val="222222"/>
        </a:solidFill>
      </p:bgPr>
    </p:bg>
    <p:spTree>
      <p:nvGrpSpPr>
        <p:cNvPr id="1" name=""/>
        <p:cNvGrpSpPr/>
        <p:nvPr/>
      </p:nvGrpSpPr>
      <p:grpSpPr>
        <a:xfrm>
          <a:off x="0" y="0"/>
          <a:ext cx="0" cy="0"/>
          <a:chOff x="0" y="0"/>
          <a:chExt cx="0" cy="0"/>
        </a:xfrm>
      </p:grpSpPr>
      <p:sp>
        <p:nvSpPr>
          <p:cNvPr id="150"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Leeg - Alt">
    <p:spTree>
      <p:nvGrpSpPr>
        <p:cNvPr id="1" name=""/>
        <p:cNvGrpSpPr/>
        <p:nvPr/>
      </p:nvGrpSpPr>
      <p:grpSpPr>
        <a:xfrm>
          <a:off x="0" y="0"/>
          <a:ext cx="0" cy="0"/>
          <a:chOff x="0" y="0"/>
          <a:chExt cx="0" cy="0"/>
        </a:xfrm>
      </p:grpSpPr>
      <p:sp>
        <p:nvSpPr>
          <p:cNvPr id="157"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 horizontaal">
    <p:bg>
      <p:bgPr>
        <a:solidFill>
          <a:srgbClr val="222222"/>
        </a:solidFill>
      </p:bgPr>
    </p:bg>
    <p:spTree>
      <p:nvGrpSpPr>
        <p:cNvPr id="1" name=""/>
        <p:cNvGrpSpPr/>
        <p:nvPr/>
      </p:nvGrpSpPr>
      <p:grpSpPr>
        <a:xfrm>
          <a:off x="0" y="0"/>
          <a:ext cx="0" cy="0"/>
          <a:chOff x="0" y="0"/>
          <a:chExt cx="0" cy="0"/>
        </a:xfrm>
      </p:grpSpPr>
      <p:sp>
        <p:nvSpPr>
          <p:cNvPr id="22" name="Afbeelding"/>
          <p:cNvSpPr/>
          <p:nvPr>
            <p:ph type="pic" idx="13"/>
          </p:nvPr>
        </p:nvSpPr>
        <p:spPr>
          <a:xfrm>
            <a:off x="0" y="0"/>
            <a:ext cx="13004800" cy="9753600"/>
          </a:xfrm>
          <a:prstGeom prst="rect">
            <a:avLst/>
          </a:prstGeom>
        </p:spPr>
        <p:txBody>
          <a:bodyPr lIns="91439" tIns="45719" rIns="91439" bIns="45719">
            <a:noAutofit/>
          </a:bodyPr>
          <a:lstStyle/>
          <a:p>
            <a:pPr/>
          </a:p>
        </p:txBody>
      </p:sp>
      <p:sp>
        <p:nvSpPr>
          <p:cNvPr id="23" name="Lijn"/>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p>
        </p:txBody>
      </p:sp>
      <p:sp>
        <p:nvSpPr>
          <p:cNvPr id="24" name="Titeltekst"/>
          <p:cNvSpPr txBox="1"/>
          <p:nvPr>
            <p:ph type="title"/>
          </p:nvPr>
        </p:nvSpPr>
        <p:spPr>
          <a:xfrm>
            <a:off x="406400" y="6426200"/>
            <a:ext cx="12192000" cy="2705100"/>
          </a:xfrm>
          <a:prstGeom prst="rect">
            <a:avLst/>
          </a:prstGeom>
        </p:spPr>
        <p:txBody>
          <a:bodyPr/>
          <a:lstStyle>
            <a:lvl1pPr>
              <a:spcBef>
                <a:spcPts val="0"/>
              </a:spcBef>
              <a:defRPr sz="17000"/>
            </a:lvl1pPr>
          </a:lstStyle>
          <a:p>
            <a:pPr/>
            <a:r>
              <a:t>Titeltekst</a:t>
            </a:r>
          </a:p>
        </p:txBody>
      </p:sp>
      <p:sp>
        <p:nvSpPr>
          <p:cNvPr id="25" name="Hoofdtekst - niveau één…"/>
          <p:cNvSpPr txBox="1"/>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26" name="Dianumm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en ondertitel alt">
    <p:spTree>
      <p:nvGrpSpPr>
        <p:cNvPr id="1" name=""/>
        <p:cNvGrpSpPr/>
        <p:nvPr/>
      </p:nvGrpSpPr>
      <p:grpSpPr>
        <a:xfrm>
          <a:off x="0" y="0"/>
          <a:ext cx="0" cy="0"/>
          <a:chOff x="0" y="0"/>
          <a:chExt cx="0" cy="0"/>
        </a:xfrm>
      </p:grpSpPr>
      <p:sp>
        <p:nvSpPr>
          <p:cNvPr id="33" name="Lijn"/>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4" name="Titeltekst"/>
          <p:cNvSpPr txBox="1"/>
          <p:nvPr>
            <p:ph type="title"/>
          </p:nvPr>
        </p:nvSpPr>
        <p:spPr>
          <a:xfrm>
            <a:off x="406400" y="6426200"/>
            <a:ext cx="12192000" cy="2705100"/>
          </a:xfrm>
          <a:prstGeom prst="rect">
            <a:avLst/>
          </a:prstGeom>
        </p:spPr>
        <p:txBody>
          <a:bodyPr/>
          <a:lstStyle>
            <a:lvl1pPr>
              <a:spcBef>
                <a:spcPts val="0"/>
              </a:spcBef>
              <a:defRPr sz="17000"/>
            </a:lvl1pPr>
          </a:lstStyle>
          <a:p>
            <a:pPr/>
            <a:r>
              <a:t>Titeltekst</a:t>
            </a:r>
          </a:p>
        </p:txBody>
      </p:sp>
      <p:sp>
        <p:nvSpPr>
          <p:cNvPr id="35" name="Hoofdtekst - niveau één…"/>
          <p:cNvSpPr txBox="1"/>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36" name="Dianummer"/>
          <p:cNvSpPr txBox="1"/>
          <p:nvPr>
            <p:ph type="sldNum" sz="quarter" idx="2"/>
          </p:nvPr>
        </p:nvSpPr>
        <p:spPr>
          <a:xfrm>
            <a:off x="12161859" y="4191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 midden">
    <p:bg>
      <p:bgPr>
        <a:solidFill>
          <a:srgbClr val="222222"/>
        </a:solidFill>
      </p:bgPr>
    </p:bg>
    <p:spTree>
      <p:nvGrpSpPr>
        <p:cNvPr id="1" name=""/>
        <p:cNvGrpSpPr/>
        <p:nvPr/>
      </p:nvGrpSpPr>
      <p:grpSpPr>
        <a:xfrm>
          <a:off x="0" y="0"/>
          <a:ext cx="0" cy="0"/>
          <a:chOff x="0" y="0"/>
          <a:chExt cx="0" cy="0"/>
        </a:xfrm>
      </p:grpSpPr>
      <p:sp>
        <p:nvSpPr>
          <p:cNvPr id="43" name="Titeltekst"/>
          <p:cNvSpPr txBox="1"/>
          <p:nvPr>
            <p:ph type="title"/>
          </p:nvPr>
        </p:nvSpPr>
        <p:spPr>
          <a:xfrm>
            <a:off x="406400" y="4038600"/>
            <a:ext cx="12192000" cy="4521200"/>
          </a:xfrm>
          <a:prstGeom prst="rect">
            <a:avLst/>
          </a:prstGeom>
        </p:spPr>
        <p:txBody>
          <a:bodyPr/>
          <a:lstStyle>
            <a:lvl1pPr>
              <a:spcBef>
                <a:spcPts val="0"/>
              </a:spcBef>
              <a:defRPr sz="17000"/>
            </a:lvl1pPr>
          </a:lstStyle>
          <a:p>
            <a:pPr/>
            <a:r>
              <a:t>Titeltekst</a:t>
            </a:r>
          </a:p>
        </p:txBody>
      </p:sp>
      <p:sp>
        <p:nvSpPr>
          <p:cNvPr id="44" name="Dianumm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 verticaal">
    <p:bg>
      <p:bgPr>
        <a:solidFill>
          <a:srgbClr val="222222"/>
        </a:solidFill>
      </p:bgPr>
    </p:bg>
    <p:spTree>
      <p:nvGrpSpPr>
        <p:cNvPr id="1" name=""/>
        <p:cNvGrpSpPr/>
        <p:nvPr/>
      </p:nvGrpSpPr>
      <p:grpSpPr>
        <a:xfrm>
          <a:off x="0" y="0"/>
          <a:ext cx="0" cy="0"/>
          <a:chOff x="0" y="0"/>
          <a:chExt cx="0" cy="0"/>
        </a:xfrm>
      </p:grpSpPr>
      <p:sp>
        <p:nvSpPr>
          <p:cNvPr id="51" name="Lijn"/>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52" name="Afbeelding"/>
          <p:cNvSpPr/>
          <p:nvPr>
            <p:ph type="pic" idx="13"/>
          </p:nvPr>
        </p:nvSpPr>
        <p:spPr>
          <a:xfrm>
            <a:off x="0" y="0"/>
            <a:ext cx="5486400" cy="9753600"/>
          </a:xfrm>
          <a:prstGeom prst="rect">
            <a:avLst/>
          </a:prstGeom>
        </p:spPr>
        <p:txBody>
          <a:bodyPr lIns="91439" tIns="45719" rIns="91439" bIns="45719">
            <a:noAutofit/>
          </a:bodyPr>
          <a:lstStyle/>
          <a:p>
            <a:pPr/>
          </a:p>
        </p:txBody>
      </p:sp>
      <p:sp>
        <p:nvSpPr>
          <p:cNvPr id="53" name="Titeltekst"/>
          <p:cNvSpPr txBox="1"/>
          <p:nvPr>
            <p:ph type="title"/>
          </p:nvPr>
        </p:nvSpPr>
        <p:spPr>
          <a:xfrm>
            <a:off x="5892800" y="6426200"/>
            <a:ext cx="6705600" cy="2705100"/>
          </a:xfrm>
          <a:prstGeom prst="rect">
            <a:avLst/>
          </a:prstGeom>
        </p:spPr>
        <p:txBody>
          <a:bodyPr/>
          <a:lstStyle>
            <a:lvl1pPr>
              <a:spcBef>
                <a:spcPts val="0"/>
              </a:spcBef>
              <a:defRPr sz="17000"/>
            </a:lvl1pPr>
          </a:lstStyle>
          <a:p>
            <a:pPr/>
            <a:r>
              <a:t>Titeltekst</a:t>
            </a:r>
          </a:p>
        </p:txBody>
      </p:sp>
      <p:sp>
        <p:nvSpPr>
          <p:cNvPr id="54" name="Hoofdtekst - niveau één…"/>
          <p:cNvSpPr txBox="1"/>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55" name="Dianumm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 boven">
    <p:spTree>
      <p:nvGrpSpPr>
        <p:cNvPr id="1" name=""/>
        <p:cNvGrpSpPr/>
        <p:nvPr/>
      </p:nvGrpSpPr>
      <p:grpSpPr>
        <a:xfrm>
          <a:off x="0" y="0"/>
          <a:ext cx="0" cy="0"/>
          <a:chOff x="0" y="0"/>
          <a:chExt cx="0" cy="0"/>
        </a:xfrm>
      </p:grpSpPr>
      <p:sp>
        <p:nvSpPr>
          <p:cNvPr id="62" name="teks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tekst</a:t>
            </a:r>
          </a:p>
        </p:txBody>
      </p:sp>
      <p:sp>
        <p:nvSpPr>
          <p:cNvPr id="63" name="Titeltekst"/>
          <p:cNvSpPr txBox="1"/>
          <p:nvPr>
            <p:ph type="title"/>
          </p:nvPr>
        </p:nvSpPr>
        <p:spPr>
          <a:prstGeom prst="rect">
            <a:avLst/>
          </a:prstGeom>
        </p:spPr>
        <p:txBody>
          <a:bodyPr/>
          <a:lstStyle/>
          <a:p>
            <a:pPr/>
            <a:r>
              <a:t>Titeltekst</a:t>
            </a:r>
          </a:p>
        </p:txBody>
      </p:sp>
      <p:sp>
        <p:nvSpPr>
          <p:cNvPr id="6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en opsomming">
    <p:bg>
      <p:bgPr>
        <a:solidFill>
          <a:srgbClr val="222222"/>
        </a:solidFill>
      </p:bgPr>
    </p:bg>
    <p:spTree>
      <p:nvGrpSpPr>
        <p:cNvPr id="1" name=""/>
        <p:cNvGrpSpPr/>
        <p:nvPr/>
      </p:nvGrpSpPr>
      <p:grpSpPr>
        <a:xfrm>
          <a:off x="0" y="0"/>
          <a:ext cx="0" cy="0"/>
          <a:chOff x="0" y="0"/>
          <a:chExt cx="0" cy="0"/>
        </a:xfrm>
      </p:grpSpPr>
      <p:sp>
        <p:nvSpPr>
          <p:cNvPr id="71" name="teks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tekst</a:t>
            </a:r>
          </a:p>
        </p:txBody>
      </p:sp>
      <p:sp>
        <p:nvSpPr>
          <p:cNvPr id="72" name="Titeltekst"/>
          <p:cNvSpPr txBox="1"/>
          <p:nvPr>
            <p:ph type="title"/>
          </p:nvPr>
        </p:nvSpPr>
        <p:spPr>
          <a:prstGeom prst="rect">
            <a:avLst/>
          </a:prstGeom>
        </p:spPr>
        <p:txBody>
          <a:bodyPr/>
          <a:lstStyle/>
          <a:p>
            <a:pPr/>
            <a:r>
              <a:t>Titeltekst</a:t>
            </a:r>
          </a:p>
        </p:txBody>
      </p:sp>
      <p:sp>
        <p:nvSpPr>
          <p:cNvPr id="73" name="Hoofdtekst - niveau één…"/>
          <p:cNvSpPr txBox="1"/>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7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en opsomming 2">
    <p:spTree>
      <p:nvGrpSpPr>
        <p:cNvPr id="1" name=""/>
        <p:cNvGrpSpPr/>
        <p:nvPr/>
      </p:nvGrpSpPr>
      <p:grpSpPr>
        <a:xfrm>
          <a:off x="0" y="0"/>
          <a:ext cx="0" cy="0"/>
          <a:chOff x="0" y="0"/>
          <a:chExt cx="0" cy="0"/>
        </a:xfrm>
      </p:grpSpPr>
      <p:sp>
        <p:nvSpPr>
          <p:cNvPr id="81" name="teks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tekst</a:t>
            </a:r>
          </a:p>
        </p:txBody>
      </p:sp>
      <p:sp>
        <p:nvSpPr>
          <p:cNvPr id="82" name="Titeltekst"/>
          <p:cNvSpPr txBox="1"/>
          <p:nvPr>
            <p:ph type="title"/>
          </p:nvPr>
        </p:nvSpPr>
        <p:spPr>
          <a:prstGeom prst="rect">
            <a:avLst/>
          </a:prstGeom>
        </p:spPr>
        <p:txBody>
          <a:bodyPr/>
          <a:lstStyle/>
          <a:p>
            <a:pPr/>
            <a:r>
              <a:t>Titeltekst</a:t>
            </a:r>
          </a:p>
        </p:txBody>
      </p:sp>
      <p:sp>
        <p:nvSpPr>
          <p:cNvPr id="83" name="Hoofdtekst - niveau één…"/>
          <p:cNvSpPr txBox="1"/>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8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opsomming en foto">
    <p:bg>
      <p:bgPr>
        <a:solidFill>
          <a:srgbClr val="222222"/>
        </a:solidFill>
      </p:bgPr>
    </p:bg>
    <p:spTree>
      <p:nvGrpSpPr>
        <p:cNvPr id="1" name=""/>
        <p:cNvGrpSpPr/>
        <p:nvPr/>
      </p:nvGrpSpPr>
      <p:grpSpPr>
        <a:xfrm>
          <a:off x="0" y="0"/>
          <a:ext cx="0" cy="0"/>
          <a:chOff x="0" y="0"/>
          <a:chExt cx="0" cy="0"/>
        </a:xfrm>
      </p:grpSpPr>
      <p:sp>
        <p:nvSpPr>
          <p:cNvPr id="91" name="teks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tekst</a:t>
            </a:r>
          </a:p>
        </p:txBody>
      </p:sp>
      <p:sp>
        <p:nvSpPr>
          <p:cNvPr id="92" name="Afbeelding"/>
          <p:cNvSpPr/>
          <p:nvPr>
            <p:ph type="pic" sz="half" idx="14"/>
          </p:nvPr>
        </p:nvSpPr>
        <p:spPr>
          <a:xfrm>
            <a:off x="7112000" y="1536700"/>
            <a:ext cx="5486400" cy="7797800"/>
          </a:xfrm>
          <a:prstGeom prst="rect">
            <a:avLst/>
          </a:prstGeom>
        </p:spPr>
        <p:txBody>
          <a:bodyPr lIns="91439" tIns="45719" rIns="91439" bIns="45719">
            <a:noAutofit/>
          </a:bodyPr>
          <a:lstStyle/>
          <a:p>
            <a:pPr/>
          </a:p>
        </p:txBody>
      </p:sp>
      <p:sp>
        <p:nvSpPr>
          <p:cNvPr id="93" name="Titeltekst"/>
          <p:cNvSpPr txBox="1"/>
          <p:nvPr>
            <p:ph type="title"/>
          </p:nvPr>
        </p:nvSpPr>
        <p:spPr>
          <a:xfrm>
            <a:off x="406400" y="1536700"/>
            <a:ext cx="6299200" cy="723900"/>
          </a:xfrm>
          <a:prstGeom prst="rect">
            <a:avLst/>
          </a:prstGeom>
        </p:spPr>
        <p:txBody>
          <a:bodyPr/>
          <a:lstStyle/>
          <a:p>
            <a:pPr/>
            <a:r>
              <a:t>Titeltekst</a:t>
            </a:r>
          </a:p>
        </p:txBody>
      </p:sp>
      <p:sp>
        <p:nvSpPr>
          <p:cNvPr id="94" name="Hoofdtekst - niveau één…"/>
          <p:cNvSpPr txBox="1"/>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9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Lijn"/>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 name="Titeltekst"/>
          <p:cNvSpPr txBox="1"/>
          <p:nvPr>
            <p:ph type="title"/>
          </p:nvPr>
        </p:nvSpPr>
        <p:spPr>
          <a:xfrm>
            <a:off x="406400" y="1536700"/>
            <a:ext cx="121920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Titeltekst</a:t>
            </a:r>
          </a:p>
        </p:txBody>
      </p:sp>
      <p:sp>
        <p:nvSpPr>
          <p:cNvPr id="4" name="Hoofdtekst - niveau één…"/>
          <p:cNvSpPr txBox="1"/>
          <p:nvPr>
            <p:ph type="body" idx="1"/>
          </p:nvPr>
        </p:nvSpPr>
        <p:spPr>
          <a:xfrm>
            <a:off x="406400" y="2743200"/>
            <a:ext cx="12192000" cy="610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5" name="Dianummer"/>
          <p:cNvSpPr txBox="1"/>
          <p:nvPr>
            <p:ph type="sldNum" sz="quarter" idx="2"/>
          </p:nvPr>
        </p:nvSpPr>
        <p:spPr>
          <a:xfrm>
            <a:off x="1218662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a:ea typeface="DIN Alternate"/>
                <a:cs typeface="DIN Alternate"/>
                <a:sym typeface="DIN Alternate"/>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1pPr>
      <a:lvl2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2pPr>
      <a:lvl3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3pPr>
      <a:lvl4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4pPr>
      <a:lvl5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5pPr>
      <a:lvl6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6pPr>
      <a:lvl7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7pPr>
      <a:lvl8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8pPr>
      <a:lvl9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9pPr>
    </p:titleStyle>
    <p:bodyStyle>
      <a:lvl1pPr marL="444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1pPr>
      <a:lvl2pPr marL="0" marR="0" indent="2286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2pPr>
      <a:lvl3pPr marL="0" marR="0" indent="4572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3pPr>
      <a:lvl4pPr marL="0" marR="0" indent="6858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4pPr>
      <a:lvl5pPr marL="0" marR="0" indent="9144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5pPr>
      <a:lvl6pPr marL="0" marR="0" indent="11430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6pPr>
      <a:lvl7pPr marL="0" marR="0" indent="13716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7pPr>
      <a:lvl8pPr marL="0" marR="0" indent="16002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8pPr>
      <a:lvl9pPr marL="0" marR="0" indent="18288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jpeg"/></Relationships>

</file>

<file path=ppt/slides/_rels/slide5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jpeg"/></Relationships>

</file>

<file path=ppt/slides/_rels/slide5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Man en vrouw"/>
          <p:cNvSpPr txBox="1"/>
          <p:nvPr>
            <p:ph type="ctrTitle"/>
          </p:nvPr>
        </p:nvSpPr>
        <p:spPr>
          <a:prstGeom prst="rect">
            <a:avLst/>
          </a:prstGeom>
        </p:spPr>
        <p:txBody>
          <a:bodyPr/>
          <a:lstStyle/>
          <a:p>
            <a:pPr/>
            <a:r>
              <a:t>Man en vrouw</a:t>
            </a:r>
          </a:p>
        </p:txBody>
      </p:sp>
      <p:sp>
        <p:nvSpPr>
          <p:cNvPr id="167" name="Christus en de gemeente"/>
          <p:cNvSpPr txBox="1"/>
          <p:nvPr>
            <p:ph type="subTitle" sz="quarter" idx="1"/>
          </p:nvPr>
        </p:nvSpPr>
        <p:spPr>
          <a:prstGeom prst="rect">
            <a:avLst/>
          </a:prstGeom>
        </p:spPr>
        <p:txBody>
          <a:bodyPr/>
          <a:lstStyle/>
          <a:p>
            <a:pPr/>
            <a:r>
              <a:t>Christus en de gemeente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Genesis 2"/>
          <p:cNvSpPr txBox="1"/>
          <p:nvPr>
            <p:ph type="body" idx="13"/>
          </p:nvPr>
        </p:nvSpPr>
        <p:spPr>
          <a:prstGeom prst="rect">
            <a:avLst/>
          </a:prstGeom>
        </p:spPr>
        <p:txBody>
          <a:bodyPr/>
          <a:lstStyle/>
          <a:p>
            <a:pPr/>
            <a:r>
              <a:t>Genesis 2</a:t>
            </a:r>
          </a:p>
        </p:txBody>
      </p:sp>
      <p:sp>
        <p:nvSpPr>
          <p:cNvPr id="194" name="18 God, de HEER, dacht: Het is niet goed dat de mens alleen is, ik zal een helper voor hem maken die bij hem past.…"/>
          <p:cNvSpPr txBox="1"/>
          <p:nvPr>
            <p:ph type="body" idx="1"/>
          </p:nvPr>
        </p:nvSpPr>
        <p:spPr>
          <a:xfrm>
            <a:off x="406400" y="1379735"/>
            <a:ext cx="12192000" cy="7472165"/>
          </a:xfrm>
          <a:prstGeom prst="rect">
            <a:avLst/>
          </a:prstGeom>
        </p:spPr>
        <p:txBody>
          <a:bodyPr/>
          <a:lstStyle/>
          <a:p>
            <a:pPr marL="0" indent="0">
              <a:buClrTx/>
              <a:buSzTx/>
              <a:buFontTx/>
              <a:buNone/>
              <a:defRPr>
                <a:solidFill>
                  <a:schemeClr val="accent1">
                    <a:hueOff val="104794"/>
                    <a:lumOff val="-8431"/>
                  </a:schemeClr>
                </a:solidFill>
              </a:defRPr>
            </a:pPr>
            <a:r>
              <a:rPr>
                <a:solidFill>
                  <a:srgbClr val="3E4F61"/>
                </a:solidFill>
              </a:rPr>
              <a:t>18 God, de HEER, dacht:</a:t>
            </a:r>
            <a:r>
              <a:t> Het is niet goed dat de mens alleen is, </a:t>
            </a:r>
            <a:r>
              <a:rPr>
                <a:solidFill>
                  <a:srgbClr val="3E4F61"/>
                </a:solidFill>
              </a:rPr>
              <a:t>ik zal een helper voor hem maken die bij hem past. </a:t>
            </a:r>
          </a:p>
          <a:p>
            <a:pPr marL="0" indent="0">
              <a:buClrTx/>
              <a:buSzTx/>
              <a:buFontTx/>
              <a:buNone/>
              <a:defRPr>
                <a:solidFill>
                  <a:schemeClr val="accent1">
                    <a:hueOff val="-84091"/>
                    <a:satOff val="15316"/>
                    <a:lumOff val="24313"/>
                  </a:schemeClr>
                </a:solidFill>
              </a:defRPr>
            </a:pPr>
            <a:r>
              <a:rPr>
                <a:solidFill>
                  <a:srgbClr val="3E4F61"/>
                </a:solidFill>
              </a:rPr>
              <a:t>En Jahweh Elohim zei:</a:t>
            </a:r>
            <a:r>
              <a:t> "</a:t>
            </a:r>
            <a:r>
              <a:rPr>
                <a:solidFill>
                  <a:srgbClr val="929292"/>
                </a:solidFill>
              </a:rPr>
              <a:t>Het is</a:t>
            </a:r>
            <a:r>
              <a:t> niet goed voor de mens alleen te zijn. </a:t>
            </a:r>
            <a:r>
              <a:rPr>
                <a:solidFill>
                  <a:srgbClr val="3E4F61"/>
                </a:solidFill>
              </a:rPr>
              <a:t>Ik zal voor hem een hulp maken, als zijn tegenover"</a:t>
            </a:r>
          </a:p>
          <a:p>
            <a:pPr marL="0" indent="0">
              <a:buClrTx/>
              <a:buSzTx/>
              <a:buFontTx/>
              <a:buNone/>
              <a:defRPr>
                <a:solidFill>
                  <a:schemeClr val="accent1">
                    <a:hueOff val="104794"/>
                    <a:lumOff val="-8431"/>
                  </a:schemeClr>
                </a:solidFill>
              </a:defRPr>
            </a:pPr>
          </a:p>
          <a:p>
            <a:pPr>
              <a:buChar char="‣"/>
              <a:defRPr>
                <a:solidFill>
                  <a:srgbClr val="FFFFFF"/>
                </a:solidFill>
              </a:defRPr>
            </a:pPr>
            <a:r>
              <a:t>Miste Adam iets?</a:t>
            </a:r>
          </a:p>
          <a:p>
            <a:pPr>
              <a:buChar char="‣"/>
              <a:defRPr>
                <a:solidFill>
                  <a:srgbClr val="FFFFFF"/>
                </a:solidFill>
              </a:defRPr>
            </a:pPr>
            <a:r>
              <a:t>Eden = weelde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Genesis 2"/>
          <p:cNvSpPr txBox="1"/>
          <p:nvPr>
            <p:ph type="body" idx="13"/>
          </p:nvPr>
        </p:nvSpPr>
        <p:spPr>
          <a:prstGeom prst="rect">
            <a:avLst/>
          </a:prstGeom>
        </p:spPr>
        <p:txBody>
          <a:bodyPr/>
          <a:lstStyle/>
          <a:p>
            <a:pPr/>
            <a:r>
              <a:t>Genesis 2</a:t>
            </a:r>
          </a:p>
        </p:txBody>
      </p:sp>
      <p:sp>
        <p:nvSpPr>
          <p:cNvPr id="197" name="18 God, de HEER, dacht: Het is niet goed dat de mens alleen is, ik zal een helper voor hem maken die bij hem past.…"/>
          <p:cNvSpPr txBox="1"/>
          <p:nvPr>
            <p:ph type="body" idx="1"/>
          </p:nvPr>
        </p:nvSpPr>
        <p:spPr>
          <a:xfrm>
            <a:off x="406400" y="1379735"/>
            <a:ext cx="12192000" cy="7472165"/>
          </a:xfrm>
          <a:prstGeom prst="rect">
            <a:avLst/>
          </a:prstGeom>
        </p:spPr>
        <p:txBody>
          <a:bodyPr/>
          <a:lstStyle/>
          <a:p>
            <a:pPr marL="0" indent="0">
              <a:buClrTx/>
              <a:buSzTx/>
              <a:buFontTx/>
              <a:buNone/>
              <a:defRPr>
                <a:solidFill>
                  <a:schemeClr val="accent1">
                    <a:hueOff val="104794"/>
                    <a:lumOff val="-8431"/>
                  </a:schemeClr>
                </a:solidFill>
              </a:defRPr>
            </a:pPr>
            <a:r>
              <a:rPr>
                <a:solidFill>
                  <a:srgbClr val="3E4F61"/>
                </a:solidFill>
              </a:rPr>
              <a:t>18 God, de HEER, dacht: Het is niet goed dat de mens alleen is,</a:t>
            </a:r>
            <a:r>
              <a:t> ik zal een helper voor hem maken die bij hem past. </a:t>
            </a:r>
          </a:p>
          <a:p>
            <a:pPr marL="0" indent="0">
              <a:buClrTx/>
              <a:buSzTx/>
              <a:buFontTx/>
              <a:buNone/>
              <a:defRPr>
                <a:solidFill>
                  <a:schemeClr val="accent1">
                    <a:hueOff val="-84091"/>
                    <a:satOff val="15316"/>
                    <a:lumOff val="24313"/>
                  </a:schemeClr>
                </a:solidFill>
              </a:defRPr>
            </a:pPr>
            <a:r>
              <a:rPr>
                <a:solidFill>
                  <a:srgbClr val="3E4F61"/>
                </a:solidFill>
              </a:rPr>
              <a:t>En Jahweh Elohim zei: "Het is niet goed voor de mens alleen te zijn.</a:t>
            </a:r>
            <a:r>
              <a:t> Ik zal voor hem een hulp maken, als zijn tegenover"</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Genesis 2"/>
          <p:cNvSpPr txBox="1"/>
          <p:nvPr>
            <p:ph type="body" idx="13"/>
          </p:nvPr>
        </p:nvSpPr>
        <p:spPr>
          <a:prstGeom prst="rect">
            <a:avLst/>
          </a:prstGeom>
        </p:spPr>
        <p:txBody>
          <a:bodyPr/>
          <a:lstStyle/>
          <a:p>
            <a:pPr/>
            <a:r>
              <a:t>Genesis 2</a:t>
            </a:r>
          </a:p>
        </p:txBody>
      </p:sp>
      <p:sp>
        <p:nvSpPr>
          <p:cNvPr id="200" name="18 God, de HEER, dacht: Het is niet goed dat de mens alleen is, ik zal een helper voor hem maken die bij hem past.…"/>
          <p:cNvSpPr txBox="1"/>
          <p:nvPr>
            <p:ph type="body" idx="1"/>
          </p:nvPr>
        </p:nvSpPr>
        <p:spPr>
          <a:xfrm>
            <a:off x="406400" y="1379735"/>
            <a:ext cx="12192000" cy="7472165"/>
          </a:xfrm>
          <a:prstGeom prst="rect">
            <a:avLst/>
          </a:prstGeom>
        </p:spPr>
        <p:txBody>
          <a:bodyPr/>
          <a:lstStyle/>
          <a:p>
            <a:pPr marL="0" indent="0">
              <a:buClrTx/>
              <a:buSzTx/>
              <a:buFontTx/>
              <a:buNone/>
              <a:defRPr>
                <a:solidFill>
                  <a:schemeClr val="accent1">
                    <a:hueOff val="104794"/>
                    <a:lumOff val="-8431"/>
                  </a:schemeClr>
                </a:solidFill>
              </a:defRPr>
            </a:pPr>
            <a:r>
              <a:rPr>
                <a:solidFill>
                  <a:srgbClr val="3E4F61"/>
                </a:solidFill>
              </a:rPr>
              <a:t>18 God, de HEER, dacht: Het is niet goed dat de mens alleen is,</a:t>
            </a:r>
            <a:r>
              <a:t> ik zal een helper voor hem maken die bij hem past. </a:t>
            </a:r>
          </a:p>
          <a:p>
            <a:pPr marL="0" indent="0">
              <a:buClrTx/>
              <a:buSzTx/>
              <a:buFontTx/>
              <a:buNone/>
              <a:defRPr>
                <a:solidFill>
                  <a:schemeClr val="accent1">
                    <a:hueOff val="-84091"/>
                    <a:satOff val="15316"/>
                    <a:lumOff val="24313"/>
                  </a:schemeClr>
                </a:solidFill>
              </a:defRPr>
            </a:pPr>
            <a:r>
              <a:rPr>
                <a:solidFill>
                  <a:srgbClr val="3E4F61"/>
                </a:solidFill>
              </a:rPr>
              <a:t>En Jahweh Elohim zei: "Het is niet goed voor de mens alleen te zijn.</a:t>
            </a:r>
            <a:r>
              <a:t> Ik zal voor hem een hulp maken, als zijn tegenover"</a:t>
            </a:r>
          </a:p>
          <a:p>
            <a:pPr marL="0" indent="0">
              <a:buClrTx/>
              <a:buSzTx/>
              <a:buFontTx/>
              <a:buNone/>
              <a:defRPr>
                <a:solidFill>
                  <a:schemeClr val="accent1">
                    <a:hueOff val="104794"/>
                    <a:lumOff val="-8431"/>
                  </a:schemeClr>
                </a:solidFill>
              </a:defRPr>
            </a:pPr>
          </a:p>
          <a:p>
            <a:pPr>
              <a:buChar char="‣"/>
              <a:defRPr>
                <a:solidFill>
                  <a:srgbClr val="FFFFFF"/>
                </a:solidFill>
              </a:defRPr>
            </a:pPr>
            <a:r>
              <a:t>Engelse CV: 'als zijn complement'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2" name="cake-gesneden.jpg" descr="cake-gesneden.jpg"/>
          <p:cNvPicPr>
            <a:picLocks noChangeAspect="1"/>
          </p:cNvPicPr>
          <p:nvPr>
            <p:ph type="pic" idx="13"/>
          </p:nvPr>
        </p:nvPicPr>
        <p:blipFill>
          <a:blip r:embed="rId2">
            <a:extLst/>
          </a:blip>
          <a:srcRect l="0" t="0" r="0" b="0"/>
          <a:stretch>
            <a:fillRect/>
          </a:stretch>
        </p:blipFill>
        <p:spPr>
          <a:prstGeom prst="rect">
            <a:avLst/>
          </a:prstGeom>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Genesis 2"/>
          <p:cNvSpPr txBox="1"/>
          <p:nvPr>
            <p:ph type="body" idx="13"/>
          </p:nvPr>
        </p:nvSpPr>
        <p:spPr>
          <a:prstGeom prst="rect">
            <a:avLst/>
          </a:prstGeom>
        </p:spPr>
        <p:txBody>
          <a:bodyPr/>
          <a:lstStyle/>
          <a:p>
            <a:pPr/>
            <a:r>
              <a:t>Genesis 2</a:t>
            </a:r>
          </a:p>
        </p:txBody>
      </p:sp>
      <p:sp>
        <p:nvSpPr>
          <p:cNvPr id="205" name="18 God, de HEER, dacht: Het is niet goed dat de mens alleen is, ik zal een helper voor hem maken die bij hem past.…"/>
          <p:cNvSpPr txBox="1"/>
          <p:nvPr>
            <p:ph type="body" idx="1"/>
          </p:nvPr>
        </p:nvSpPr>
        <p:spPr>
          <a:xfrm>
            <a:off x="406400" y="1379735"/>
            <a:ext cx="12192000" cy="7472165"/>
          </a:xfrm>
          <a:prstGeom prst="rect">
            <a:avLst/>
          </a:prstGeom>
        </p:spPr>
        <p:txBody>
          <a:bodyPr/>
          <a:lstStyle/>
          <a:p>
            <a:pPr marL="0" indent="0">
              <a:buClrTx/>
              <a:buSzTx/>
              <a:buFontTx/>
              <a:buNone/>
              <a:defRPr>
                <a:solidFill>
                  <a:schemeClr val="accent1">
                    <a:hueOff val="104794"/>
                    <a:lumOff val="-8431"/>
                  </a:schemeClr>
                </a:solidFill>
              </a:defRPr>
            </a:pPr>
            <a:r>
              <a:rPr>
                <a:solidFill>
                  <a:srgbClr val="3E4F61"/>
                </a:solidFill>
              </a:rPr>
              <a:t>18 God, de HEER, dacht: Het is niet goed dat de mens alleen is,</a:t>
            </a:r>
            <a:r>
              <a:t> ik zal een helper voor hem maken die bij hem past. </a:t>
            </a:r>
          </a:p>
          <a:p>
            <a:pPr marL="0" indent="0">
              <a:buClrTx/>
              <a:buSzTx/>
              <a:buFontTx/>
              <a:buNone/>
              <a:defRPr>
                <a:solidFill>
                  <a:schemeClr val="accent1">
                    <a:hueOff val="-84091"/>
                    <a:satOff val="15316"/>
                    <a:lumOff val="24313"/>
                  </a:schemeClr>
                </a:solidFill>
              </a:defRPr>
            </a:pPr>
            <a:r>
              <a:rPr>
                <a:solidFill>
                  <a:srgbClr val="3E4F61"/>
                </a:solidFill>
              </a:rPr>
              <a:t>En Jahweh Elohim zei: "Het is niet goed voor de mens alleen te zijn.</a:t>
            </a:r>
            <a:r>
              <a:t> Ik zal voor hem een hulp maken, als zijn tegenover"</a:t>
            </a:r>
          </a:p>
          <a:p>
            <a:pPr marL="0" indent="0">
              <a:buClrTx/>
              <a:buSzTx/>
              <a:buFontTx/>
              <a:buNone/>
              <a:defRPr>
                <a:solidFill>
                  <a:schemeClr val="accent1">
                    <a:hueOff val="104794"/>
                    <a:lumOff val="-8431"/>
                  </a:schemeClr>
                </a:solidFill>
              </a:defRPr>
            </a:pPr>
          </a:p>
          <a:p>
            <a:pPr>
              <a:buChar char="‣"/>
              <a:defRPr>
                <a:solidFill>
                  <a:srgbClr val="FFFFFF"/>
                </a:solidFill>
              </a:defRPr>
            </a:pPr>
            <a:r>
              <a:t>Engelse CV: 'als zijn complement'</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Genesis 2"/>
          <p:cNvSpPr txBox="1"/>
          <p:nvPr>
            <p:ph type="body" idx="13"/>
          </p:nvPr>
        </p:nvSpPr>
        <p:spPr>
          <a:prstGeom prst="rect">
            <a:avLst/>
          </a:prstGeom>
        </p:spPr>
        <p:txBody>
          <a:bodyPr/>
          <a:lstStyle/>
          <a:p>
            <a:pPr/>
            <a:r>
              <a:t>Genesis 2</a:t>
            </a:r>
          </a:p>
        </p:txBody>
      </p:sp>
      <p:sp>
        <p:nvSpPr>
          <p:cNvPr id="208" name="19 Toen vormde hij uit aarde alle in het wild levende dieren en alle vogels, en hij bracht die bij de mens om te zien welke namen de mens ze zou geven: zoals hij elk levend wezen zou noemen, zo zou het heten.…"/>
          <p:cNvSpPr txBox="1"/>
          <p:nvPr>
            <p:ph type="body" idx="1"/>
          </p:nvPr>
        </p:nvSpPr>
        <p:spPr>
          <a:xfrm>
            <a:off x="406400" y="1379735"/>
            <a:ext cx="12192000" cy="7472165"/>
          </a:xfrm>
          <a:prstGeom prst="rect">
            <a:avLst/>
          </a:prstGeom>
        </p:spPr>
        <p:txBody>
          <a:bodyPr/>
          <a:lstStyle/>
          <a:p>
            <a:pPr marL="0" indent="0">
              <a:buClrTx/>
              <a:buSzTx/>
              <a:buFontTx/>
              <a:buNone/>
              <a:defRPr>
                <a:solidFill>
                  <a:schemeClr val="accent1">
                    <a:hueOff val="104794"/>
                    <a:lumOff val="-8431"/>
                  </a:schemeClr>
                </a:solidFill>
              </a:defRPr>
            </a:pPr>
            <a:r>
              <a:t>19 Toen vormde hij uit aarde alle in het wild levende dieren en alle vogels, en hij bracht die bij de mens om te zien welke namen de mens ze zou geven: zoals hij elk levend wezen zou noemen, zo zou het heten.  </a:t>
            </a:r>
          </a:p>
          <a:p>
            <a:pPr marL="0" indent="0">
              <a:buClrTx/>
              <a:buSzTx/>
              <a:buFontTx/>
              <a:buNone/>
              <a:defRPr>
                <a:solidFill>
                  <a:schemeClr val="accent1">
                    <a:hueOff val="-84091"/>
                    <a:satOff val="15316"/>
                    <a:lumOff val="24313"/>
                  </a:schemeClr>
                </a:solidFill>
              </a:defRPr>
            </a:pPr>
            <a:r>
              <a:t>En Jahweh Elohim formeerde vanuit de aarde ieder beest van het veld en alle vogels van de hemelen en Hij bracht ieder tot de mens om te zien hoe hij het zou noemen. En iedere </a:t>
            </a:r>
            <a:r>
              <a:rPr>
                <a:solidFill>
                  <a:srgbClr val="929292"/>
                </a:solidFill>
              </a:rPr>
              <a:t>naam</a:t>
            </a:r>
            <a:r>
              <a:t> die de mens hem, </a:t>
            </a:r>
            <a:r>
              <a:rPr>
                <a:solidFill>
                  <a:srgbClr val="929292"/>
                </a:solidFill>
              </a:rPr>
              <a:t>een </a:t>
            </a:r>
            <a:r>
              <a:t>levende ziel, zou noemen, dat </a:t>
            </a:r>
            <a:r>
              <a:rPr>
                <a:solidFill>
                  <a:srgbClr val="929292"/>
                </a:solidFill>
              </a:rPr>
              <a:t>was </a:t>
            </a:r>
            <a:r>
              <a:t>zijn naam.</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Genesis 2"/>
          <p:cNvSpPr txBox="1"/>
          <p:nvPr>
            <p:ph type="body" idx="13"/>
          </p:nvPr>
        </p:nvSpPr>
        <p:spPr>
          <a:prstGeom prst="rect">
            <a:avLst/>
          </a:prstGeom>
        </p:spPr>
        <p:txBody>
          <a:bodyPr/>
          <a:lstStyle/>
          <a:p>
            <a:pPr/>
            <a:r>
              <a:t>Genesis 2</a:t>
            </a:r>
          </a:p>
        </p:txBody>
      </p:sp>
      <p:sp>
        <p:nvSpPr>
          <p:cNvPr id="211" name="20 De mens gaf namen aan al het vee, aan alle vogels en alle wilde dieren, maar hij vond geen helper die bij hem paste.…"/>
          <p:cNvSpPr txBox="1"/>
          <p:nvPr>
            <p:ph type="body" idx="1"/>
          </p:nvPr>
        </p:nvSpPr>
        <p:spPr>
          <a:xfrm>
            <a:off x="406400" y="1379735"/>
            <a:ext cx="12192000" cy="7472165"/>
          </a:xfrm>
          <a:prstGeom prst="rect">
            <a:avLst/>
          </a:prstGeom>
        </p:spPr>
        <p:txBody>
          <a:bodyPr/>
          <a:lstStyle/>
          <a:p>
            <a:pPr marL="0" indent="0">
              <a:buClrTx/>
              <a:buSzTx/>
              <a:buFontTx/>
              <a:buNone/>
              <a:defRPr>
                <a:solidFill>
                  <a:schemeClr val="accent1">
                    <a:hueOff val="104794"/>
                    <a:lumOff val="-8431"/>
                  </a:schemeClr>
                </a:solidFill>
              </a:defRPr>
            </a:pPr>
            <a:r>
              <a:t>20 De mens gaf namen aan al het vee, aan alle vogels en alle wilde dieren, maar hij vond geen helper die bij hem paste.   </a:t>
            </a:r>
          </a:p>
          <a:p>
            <a:pPr marL="0" indent="0">
              <a:buClrTx/>
              <a:buSzTx/>
              <a:buFontTx/>
              <a:buNone/>
              <a:defRPr>
                <a:solidFill>
                  <a:schemeClr val="accent1">
                    <a:hueOff val="-84091"/>
                    <a:satOff val="15316"/>
                    <a:lumOff val="24313"/>
                  </a:schemeClr>
                </a:solidFill>
              </a:defRPr>
            </a:pPr>
            <a:r>
              <a:t>Dus noemde de mens namen voor al het vee en voor de vogels van de hemelen en voor alle beesten van het veld, maar voor de mens vond Hij geen hulp als zijn tegenover.</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3" name="21877.jpg" descr="21877.jpg"/>
          <p:cNvPicPr>
            <a:picLocks noChangeAspect="1"/>
          </p:cNvPicPr>
          <p:nvPr>
            <p:ph type="pic" idx="13"/>
          </p:nvPr>
        </p:nvPicPr>
        <p:blipFill>
          <a:blip r:embed="rId2">
            <a:extLst/>
          </a:blip>
          <a:srcRect l="74" t="0" r="74" b="0"/>
          <a:stretch>
            <a:fillRect/>
          </a:stretch>
        </p:blipFill>
        <p:spPr>
          <a:prstGeom prst="rect">
            <a:avLst/>
          </a:prstGeom>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Genesis 2"/>
          <p:cNvSpPr txBox="1"/>
          <p:nvPr>
            <p:ph type="body" idx="13"/>
          </p:nvPr>
        </p:nvSpPr>
        <p:spPr>
          <a:prstGeom prst="rect">
            <a:avLst/>
          </a:prstGeom>
        </p:spPr>
        <p:txBody>
          <a:bodyPr/>
          <a:lstStyle/>
          <a:p>
            <a:pPr/>
            <a:r>
              <a:t>Genesis 2</a:t>
            </a:r>
          </a:p>
        </p:txBody>
      </p:sp>
      <p:sp>
        <p:nvSpPr>
          <p:cNvPr id="216" name="20 De mens gaf namen aan al het vee, aan alle vogels en alle wilde dieren, maar hij vond geen helper die bij hem paste.…"/>
          <p:cNvSpPr txBox="1"/>
          <p:nvPr>
            <p:ph type="body" idx="1"/>
          </p:nvPr>
        </p:nvSpPr>
        <p:spPr>
          <a:xfrm>
            <a:off x="406400" y="1379735"/>
            <a:ext cx="12192000" cy="7472165"/>
          </a:xfrm>
          <a:prstGeom prst="rect">
            <a:avLst/>
          </a:prstGeom>
        </p:spPr>
        <p:txBody>
          <a:bodyPr/>
          <a:lstStyle/>
          <a:p>
            <a:pPr marL="0" indent="0">
              <a:buClrTx/>
              <a:buSzTx/>
              <a:buFontTx/>
              <a:buNone/>
              <a:defRPr>
                <a:solidFill>
                  <a:schemeClr val="accent1">
                    <a:hueOff val="104794"/>
                    <a:lumOff val="-8431"/>
                  </a:schemeClr>
                </a:solidFill>
              </a:defRPr>
            </a:pPr>
            <a:r>
              <a:rPr>
                <a:solidFill>
                  <a:srgbClr val="3E4F61"/>
                </a:solidFill>
              </a:rPr>
              <a:t>20 De mens gaf namen aan al het vee, aan alle vogels en alle wilde dieren,</a:t>
            </a:r>
            <a:r>
              <a:t> maar hij vond geen helper die bij hem paste.   </a:t>
            </a:r>
          </a:p>
          <a:p>
            <a:pPr marL="0" indent="0">
              <a:buClrTx/>
              <a:buSzTx/>
              <a:buFontTx/>
              <a:buNone/>
              <a:defRPr>
                <a:solidFill>
                  <a:schemeClr val="accent1">
                    <a:hueOff val="-84091"/>
                    <a:satOff val="15316"/>
                    <a:lumOff val="24313"/>
                  </a:schemeClr>
                </a:solidFill>
              </a:defRPr>
            </a:pPr>
            <a:r>
              <a:rPr>
                <a:solidFill>
                  <a:srgbClr val="3E4F61"/>
                </a:solidFill>
              </a:rPr>
              <a:t>Dus noemde de mens namen voor al het vee en voor de vogels van de hemelen en voor alle beesten van het veld,</a:t>
            </a:r>
            <a:r>
              <a:t> maar voor de mens vond Hij geen hulp als zijn tegenover.</a:t>
            </a:r>
          </a:p>
          <a:p>
            <a:pPr marL="0" indent="0">
              <a:buClrTx/>
              <a:buSzTx/>
              <a:buFontTx/>
              <a:buNone/>
              <a:defRPr>
                <a:solidFill>
                  <a:schemeClr val="accent1">
                    <a:hueOff val="-84091"/>
                    <a:satOff val="15316"/>
                    <a:lumOff val="24313"/>
                  </a:schemeClr>
                </a:solidFill>
              </a:defRPr>
            </a:pPr>
          </a:p>
          <a:p>
            <a:pPr>
              <a:buChar char="‣"/>
              <a:defRPr>
                <a:solidFill>
                  <a:srgbClr val="FFFFFF"/>
                </a:solidFill>
              </a:defRPr>
            </a:pPr>
            <a:r>
              <a:t>Hij of hij?</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Genesis 2"/>
          <p:cNvSpPr txBox="1"/>
          <p:nvPr>
            <p:ph type="body" idx="13"/>
          </p:nvPr>
        </p:nvSpPr>
        <p:spPr>
          <a:prstGeom prst="rect">
            <a:avLst/>
          </a:prstGeom>
        </p:spPr>
        <p:txBody>
          <a:bodyPr/>
          <a:lstStyle/>
          <a:p>
            <a:pPr/>
            <a:r>
              <a:t>Genesis 2</a:t>
            </a:r>
          </a:p>
        </p:txBody>
      </p:sp>
      <p:sp>
        <p:nvSpPr>
          <p:cNvPr id="219" name="21 Toen liet God, de HEER, de mens in een diepe slaap vallen, en terwijl de mens sliep nam hij een van zijn ribben weg; hij vulde die plaats weer met vlees.…"/>
          <p:cNvSpPr txBox="1"/>
          <p:nvPr>
            <p:ph type="body" idx="1"/>
          </p:nvPr>
        </p:nvSpPr>
        <p:spPr>
          <a:xfrm>
            <a:off x="406400" y="1379735"/>
            <a:ext cx="12192000" cy="7472165"/>
          </a:xfrm>
          <a:prstGeom prst="rect">
            <a:avLst/>
          </a:prstGeom>
        </p:spPr>
        <p:txBody>
          <a:bodyPr/>
          <a:lstStyle/>
          <a:p>
            <a:pPr marL="0" indent="0">
              <a:buClrTx/>
              <a:buSzTx/>
              <a:buFontTx/>
              <a:buNone/>
              <a:defRPr>
                <a:solidFill>
                  <a:schemeClr val="accent1">
                    <a:hueOff val="104794"/>
                    <a:lumOff val="-8431"/>
                  </a:schemeClr>
                </a:solidFill>
              </a:defRPr>
            </a:pPr>
            <a:r>
              <a:t>21 Toen liet God, de HEER, de mens in een diepe slaap vallen, en terwijl de mens sliep nam hij een van zijn ribben weg; hij vulde die plaats weer met vlees.  </a:t>
            </a:r>
          </a:p>
          <a:p>
            <a:pPr marL="0" indent="0">
              <a:buClrTx/>
              <a:buSzTx/>
              <a:buFontTx/>
              <a:buNone/>
              <a:defRPr>
                <a:solidFill>
                  <a:schemeClr val="accent1">
                    <a:hueOff val="-84091"/>
                    <a:satOff val="15316"/>
                    <a:lumOff val="24313"/>
                  </a:schemeClr>
                </a:solidFill>
              </a:defRPr>
            </a:pPr>
            <a:r>
              <a:t>Toen deed Jahweh Elohim een verdoving op de mens vallen en </a:t>
            </a:r>
            <a:r>
              <a:rPr>
                <a:solidFill>
                  <a:srgbClr val="929292"/>
                </a:solidFill>
              </a:rPr>
              <a:t>terwijl </a:t>
            </a:r>
            <a:r>
              <a:t>hij sliep, nam Hij één van zijn zijkanten, en sloot </a:t>
            </a:r>
            <a:r>
              <a:rPr>
                <a:solidFill>
                  <a:srgbClr val="929292"/>
                </a:solidFill>
              </a:rPr>
              <a:t>het</a:t>
            </a:r>
            <a:r>
              <a:t> vlees onder haar.</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relatie-afstand-zon-FEMFEM-1200x675.jpg" descr="relatie-afstand-zon-FEMFEM-1200x675.jpg"/>
          <p:cNvPicPr>
            <a:picLocks noChangeAspect="1"/>
          </p:cNvPicPr>
          <p:nvPr>
            <p:ph type="pic" idx="13"/>
          </p:nvPr>
        </p:nvPicPr>
        <p:blipFill>
          <a:blip r:embed="rId2">
            <a:extLst/>
          </a:blip>
          <a:srcRect l="12500" t="0" r="12500" b="0"/>
          <a:stretch>
            <a:fillRect/>
          </a:stretch>
        </p:blipFill>
        <p:spPr>
          <a:prstGeom prst="rect">
            <a:avLst/>
          </a:prstGeom>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Genesis 2"/>
          <p:cNvSpPr txBox="1"/>
          <p:nvPr>
            <p:ph type="body" idx="13"/>
          </p:nvPr>
        </p:nvSpPr>
        <p:spPr>
          <a:prstGeom prst="rect">
            <a:avLst/>
          </a:prstGeom>
        </p:spPr>
        <p:txBody>
          <a:bodyPr/>
          <a:lstStyle/>
          <a:p>
            <a:pPr/>
            <a:r>
              <a:t>Genesis 2</a:t>
            </a:r>
          </a:p>
        </p:txBody>
      </p:sp>
      <p:sp>
        <p:nvSpPr>
          <p:cNvPr id="222" name="21 Toen liet God, de HEER, de mens in een diepe slaap vallen, en terwijl de mens sliep nam hij een van zijn ribben weg; hij vulde die plaats weer met vlees.…"/>
          <p:cNvSpPr txBox="1"/>
          <p:nvPr>
            <p:ph type="body" idx="1"/>
          </p:nvPr>
        </p:nvSpPr>
        <p:spPr>
          <a:xfrm>
            <a:off x="406400" y="1379735"/>
            <a:ext cx="12192000" cy="7472165"/>
          </a:xfrm>
          <a:prstGeom prst="rect">
            <a:avLst/>
          </a:prstGeom>
        </p:spPr>
        <p:txBody>
          <a:bodyPr/>
          <a:lstStyle/>
          <a:p>
            <a:pPr marL="0" indent="0">
              <a:buClrTx/>
              <a:buSzTx/>
              <a:buFontTx/>
              <a:buNone/>
              <a:defRPr>
                <a:solidFill>
                  <a:schemeClr val="accent1">
                    <a:hueOff val="104794"/>
                    <a:lumOff val="-8431"/>
                  </a:schemeClr>
                </a:solidFill>
              </a:defRPr>
            </a:pPr>
            <a:r>
              <a:rPr>
                <a:solidFill>
                  <a:srgbClr val="3E4F61"/>
                </a:solidFill>
              </a:rPr>
              <a:t>21 Toen liet God, de HEER, de mens in een diepe slaap vallen, en terwijl de mens sliep nam hij</a:t>
            </a:r>
            <a:r>
              <a:t> een van zijn ribben </a:t>
            </a:r>
            <a:r>
              <a:rPr>
                <a:solidFill>
                  <a:srgbClr val="3E4F61"/>
                </a:solidFill>
              </a:rPr>
              <a:t>weg; hij vulde die plaats weer met vlees.  </a:t>
            </a:r>
          </a:p>
          <a:p>
            <a:pPr marL="0" indent="0">
              <a:buClrTx/>
              <a:buSzTx/>
              <a:buFontTx/>
              <a:buNone/>
              <a:defRPr>
                <a:solidFill>
                  <a:schemeClr val="accent1">
                    <a:hueOff val="-84091"/>
                    <a:satOff val="15316"/>
                    <a:lumOff val="24313"/>
                  </a:schemeClr>
                </a:solidFill>
              </a:defRPr>
            </a:pPr>
            <a:r>
              <a:rPr>
                <a:solidFill>
                  <a:srgbClr val="3E4F61"/>
                </a:solidFill>
              </a:rPr>
              <a:t>Toen deed Jahweh Elohim een verdoving op de mens vallen en terwijl hij sliep, nam Hij</a:t>
            </a:r>
            <a:r>
              <a:t> één van zijn zijkanten, </a:t>
            </a:r>
            <a:r>
              <a:rPr>
                <a:solidFill>
                  <a:srgbClr val="3E4F61"/>
                </a:solidFill>
              </a:rPr>
              <a:t>en sloot het vlees onder haar.</a:t>
            </a:r>
            <a:endParaRPr>
              <a:solidFill>
                <a:srgbClr val="3E4F61"/>
              </a:solidFill>
            </a:endParaRPr>
          </a:p>
          <a:p>
            <a:pPr marL="0" indent="0">
              <a:buClrTx/>
              <a:buSzTx/>
              <a:buFontTx/>
              <a:buNone/>
              <a:defRPr>
                <a:solidFill>
                  <a:schemeClr val="accent1">
                    <a:hueOff val="-84091"/>
                    <a:satOff val="15316"/>
                    <a:lumOff val="24313"/>
                  </a:schemeClr>
                </a:solidFill>
              </a:defRPr>
            </a:pPr>
          </a:p>
          <a:p>
            <a:pPr>
              <a:buChar char="‣"/>
              <a:defRPr>
                <a:solidFill>
                  <a:srgbClr val="FFFFFF"/>
                </a:solidFill>
              </a:defRPr>
            </a:pPr>
            <a:r>
              <a:t>Engelse CV: "hoekig orgaan"</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4" name="502016227_univ_sqr_xl.jpg" descr="502016227_univ_sqr_xl.jpg"/>
          <p:cNvPicPr>
            <a:picLocks noChangeAspect="1"/>
          </p:cNvPicPr>
          <p:nvPr>
            <p:ph type="pic" idx="13"/>
          </p:nvPr>
        </p:nvPicPr>
        <p:blipFill>
          <a:blip r:embed="rId2">
            <a:extLst/>
          </a:blip>
          <a:srcRect l="0" t="12500" r="0" b="12500"/>
          <a:stretch>
            <a:fillRect/>
          </a:stretch>
        </p:blipFill>
        <p:spPr>
          <a:prstGeom prst="rect">
            <a:avLst/>
          </a:prstGeom>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6" name="353581_Maquette20tabernakel_klein.jpg" descr="353581_Maquette20tabernakel_klein.jpg"/>
          <p:cNvPicPr>
            <a:picLocks noChangeAspect="1"/>
          </p:cNvPicPr>
          <p:nvPr>
            <p:ph type="pic" idx="13"/>
          </p:nvPr>
        </p:nvPicPr>
        <p:blipFill>
          <a:blip r:embed="rId2">
            <a:extLst/>
          </a:blip>
          <a:srcRect l="0" t="0" r="0" b="0"/>
          <a:stretch>
            <a:fillRect/>
          </a:stretch>
        </p:blipFill>
        <p:spPr>
          <a:xfrm>
            <a:off x="0" y="1133883"/>
            <a:ext cx="13004800" cy="7485834"/>
          </a:xfrm>
          <a:prstGeom prst="rect">
            <a:avLst/>
          </a:prstGeom>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Genesis 2"/>
          <p:cNvSpPr txBox="1"/>
          <p:nvPr>
            <p:ph type="body" idx="13"/>
          </p:nvPr>
        </p:nvSpPr>
        <p:spPr>
          <a:prstGeom prst="rect">
            <a:avLst/>
          </a:prstGeom>
        </p:spPr>
        <p:txBody>
          <a:bodyPr/>
          <a:lstStyle/>
          <a:p>
            <a:pPr/>
            <a:r>
              <a:t>Genesis 2</a:t>
            </a:r>
          </a:p>
        </p:txBody>
      </p:sp>
      <p:sp>
        <p:nvSpPr>
          <p:cNvPr id="229" name="22 Uit de rib die hij bij de mens had weggenomen, bouwde God, de HEER, een vrouw en hij bracht haar bij de mens.…"/>
          <p:cNvSpPr txBox="1"/>
          <p:nvPr>
            <p:ph type="body" idx="1"/>
          </p:nvPr>
        </p:nvSpPr>
        <p:spPr>
          <a:xfrm>
            <a:off x="406400" y="1379735"/>
            <a:ext cx="12192000" cy="7472165"/>
          </a:xfrm>
          <a:prstGeom prst="rect">
            <a:avLst/>
          </a:prstGeom>
        </p:spPr>
        <p:txBody>
          <a:bodyPr/>
          <a:lstStyle/>
          <a:p>
            <a:pPr marL="0" indent="0">
              <a:buClrTx/>
              <a:buSzTx/>
              <a:buFontTx/>
              <a:buNone/>
              <a:defRPr>
                <a:solidFill>
                  <a:schemeClr val="accent1">
                    <a:hueOff val="104794"/>
                    <a:lumOff val="-8431"/>
                  </a:schemeClr>
                </a:solidFill>
              </a:defRPr>
            </a:pPr>
            <a:r>
              <a:t>22 Uit de rib die hij bij de mens had weggenomen, bouwde God, de HEER, een vrouw en hij bracht haar bij de mens.</a:t>
            </a:r>
          </a:p>
          <a:p>
            <a:pPr marL="0" indent="0">
              <a:buClrTx/>
              <a:buSzTx/>
              <a:buFontTx/>
              <a:buNone/>
              <a:defRPr>
                <a:solidFill>
                  <a:schemeClr val="accent1">
                    <a:hueOff val="-84091"/>
                    <a:satOff val="15316"/>
                    <a:lumOff val="24313"/>
                  </a:schemeClr>
                </a:solidFill>
              </a:defRPr>
            </a:pPr>
            <a:r>
              <a:t>En Jahweh Elohim bouwde de zijkant die Hij van de mens genomen had tot </a:t>
            </a:r>
            <a:r>
              <a:rPr>
                <a:solidFill>
                  <a:srgbClr val="838787"/>
                </a:solidFill>
              </a:rPr>
              <a:t>een</a:t>
            </a:r>
            <a:r>
              <a:t> vrouw en bracht haar tot de mens.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Genesis 2"/>
          <p:cNvSpPr txBox="1"/>
          <p:nvPr>
            <p:ph type="body" idx="13"/>
          </p:nvPr>
        </p:nvSpPr>
        <p:spPr>
          <a:prstGeom prst="rect">
            <a:avLst/>
          </a:prstGeom>
        </p:spPr>
        <p:txBody>
          <a:bodyPr/>
          <a:lstStyle/>
          <a:p>
            <a:pPr/>
            <a:r>
              <a:t>Genesis 2</a:t>
            </a:r>
          </a:p>
        </p:txBody>
      </p:sp>
      <p:sp>
        <p:nvSpPr>
          <p:cNvPr id="232" name="22 Uit de rib die hij bij de mens had weggenomen, bouwde God, de HEER, een vrouw en hij bracht haar bij de mens.…"/>
          <p:cNvSpPr txBox="1"/>
          <p:nvPr>
            <p:ph type="body" idx="1"/>
          </p:nvPr>
        </p:nvSpPr>
        <p:spPr>
          <a:xfrm>
            <a:off x="406400" y="1379735"/>
            <a:ext cx="12192000" cy="7472165"/>
          </a:xfrm>
          <a:prstGeom prst="rect">
            <a:avLst/>
          </a:prstGeom>
        </p:spPr>
        <p:txBody>
          <a:bodyPr/>
          <a:lstStyle/>
          <a:p>
            <a:pPr marL="0" indent="0">
              <a:buClrTx/>
              <a:buSzTx/>
              <a:buFontTx/>
              <a:buNone/>
              <a:defRPr>
                <a:solidFill>
                  <a:schemeClr val="accent1">
                    <a:hueOff val="104794"/>
                    <a:lumOff val="-8431"/>
                  </a:schemeClr>
                </a:solidFill>
              </a:defRPr>
            </a:pPr>
            <a:r>
              <a:t>22 Uit de rib die hij bij de mens had weggenomen, bouwde God, de HEER, een vrouw en hij bracht haar bij de mens.</a:t>
            </a:r>
          </a:p>
          <a:p>
            <a:pPr marL="0" indent="0">
              <a:buClrTx/>
              <a:buSzTx/>
              <a:buFontTx/>
              <a:buNone/>
              <a:defRPr>
                <a:solidFill>
                  <a:schemeClr val="accent1">
                    <a:hueOff val="-84091"/>
                    <a:satOff val="15316"/>
                    <a:lumOff val="24313"/>
                  </a:schemeClr>
                </a:solidFill>
              </a:defRPr>
            </a:pPr>
            <a:r>
              <a:t>En Jahweh Elohim bouwde de zijkant die Hij van de mens genomen had tot </a:t>
            </a:r>
            <a:r>
              <a:rPr>
                <a:solidFill>
                  <a:srgbClr val="838787"/>
                </a:solidFill>
              </a:rPr>
              <a:t>een</a:t>
            </a:r>
            <a:r>
              <a:t> vrouw en bracht haar tot de mens.</a:t>
            </a:r>
          </a:p>
          <a:p>
            <a:pPr marL="0" indent="0">
              <a:buClrTx/>
              <a:buSzTx/>
              <a:buFontTx/>
              <a:buNone/>
              <a:defRPr>
                <a:solidFill>
                  <a:schemeClr val="accent1">
                    <a:hueOff val="104794"/>
                    <a:lumOff val="-8431"/>
                  </a:schemeClr>
                </a:solidFill>
              </a:defRPr>
            </a:pPr>
          </a:p>
          <a:p>
            <a:pPr>
              <a:buChar char="‣"/>
              <a:defRPr>
                <a:solidFill>
                  <a:srgbClr val="FFFFFF"/>
                </a:solidFill>
              </a:defRPr>
            </a:pPr>
            <a:r>
              <a:t>Uit de mens genomen, daar komt het verlangen vandaan</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Genesis 2"/>
          <p:cNvSpPr txBox="1"/>
          <p:nvPr>
            <p:ph type="body" idx="13"/>
          </p:nvPr>
        </p:nvSpPr>
        <p:spPr>
          <a:prstGeom prst="rect">
            <a:avLst/>
          </a:prstGeom>
        </p:spPr>
        <p:txBody>
          <a:bodyPr/>
          <a:lstStyle/>
          <a:p>
            <a:pPr/>
            <a:r>
              <a:t>Genesis 2</a:t>
            </a:r>
          </a:p>
        </p:txBody>
      </p:sp>
      <p:sp>
        <p:nvSpPr>
          <p:cNvPr id="235" name="23 Toen riep de mens uit: ‘Eindelijk een gelijk aan mij, mijn eigen gebeente, mijn eigen vlees, een die zal heten: vrouw, een uit een man gebouwd.’…"/>
          <p:cNvSpPr txBox="1"/>
          <p:nvPr>
            <p:ph type="body" idx="1"/>
          </p:nvPr>
        </p:nvSpPr>
        <p:spPr>
          <a:xfrm>
            <a:off x="406400" y="1379735"/>
            <a:ext cx="12192000" cy="7472165"/>
          </a:xfrm>
          <a:prstGeom prst="rect">
            <a:avLst/>
          </a:prstGeom>
        </p:spPr>
        <p:txBody>
          <a:bodyPr/>
          <a:lstStyle/>
          <a:p>
            <a:pPr marL="0" indent="0">
              <a:buClrTx/>
              <a:buSzTx/>
              <a:buFontTx/>
              <a:buNone/>
              <a:defRPr>
                <a:solidFill>
                  <a:schemeClr val="accent1">
                    <a:hueOff val="104794"/>
                    <a:lumOff val="-8431"/>
                  </a:schemeClr>
                </a:solidFill>
              </a:defRPr>
            </a:pPr>
            <a:r>
              <a:t>23 Toen riep de mens uit: ‘Eindelijk een gelijk aan mij, mijn eigen gebeente, mijn eigen vlees, een die zal heten: vrouw, een uit een man gebouwd.’</a:t>
            </a:r>
          </a:p>
          <a:p>
            <a:pPr marL="0" indent="0">
              <a:buClrTx/>
              <a:buSzTx/>
              <a:buFontTx/>
              <a:buNone/>
              <a:defRPr>
                <a:solidFill>
                  <a:schemeClr val="accent1">
                    <a:hueOff val="-84091"/>
                    <a:satOff val="15316"/>
                    <a:lumOff val="24313"/>
                  </a:schemeClr>
                </a:solidFill>
              </a:defRPr>
            </a:pPr>
            <a:r>
              <a:t>De mens zei: "Deze keer is het bot van mijn botten en vlees van mijn vlees en van haar zal de naam genoemd worden 'vrouw', want uit de man werd deze genomen".</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Genesis 2"/>
          <p:cNvSpPr txBox="1"/>
          <p:nvPr>
            <p:ph type="body" idx="13"/>
          </p:nvPr>
        </p:nvSpPr>
        <p:spPr>
          <a:prstGeom prst="rect">
            <a:avLst/>
          </a:prstGeom>
        </p:spPr>
        <p:txBody>
          <a:bodyPr/>
          <a:lstStyle/>
          <a:p>
            <a:pPr/>
            <a:r>
              <a:t>Genesis 2</a:t>
            </a:r>
          </a:p>
        </p:txBody>
      </p:sp>
      <p:sp>
        <p:nvSpPr>
          <p:cNvPr id="238" name="23 Toen riep de mens uit: ‘Eindelijk een gelijk aan mij, mijn eigen gebeente, mijn eigen vlees, een die zal heten: vrouw, een uit een man gebouwd.’…"/>
          <p:cNvSpPr txBox="1"/>
          <p:nvPr>
            <p:ph type="body" idx="1"/>
          </p:nvPr>
        </p:nvSpPr>
        <p:spPr>
          <a:xfrm>
            <a:off x="406400" y="1379735"/>
            <a:ext cx="12192000" cy="7472165"/>
          </a:xfrm>
          <a:prstGeom prst="rect">
            <a:avLst/>
          </a:prstGeom>
        </p:spPr>
        <p:txBody>
          <a:bodyPr/>
          <a:lstStyle/>
          <a:p>
            <a:pPr marL="0" indent="0">
              <a:buClrTx/>
              <a:buSzTx/>
              <a:buFontTx/>
              <a:buNone/>
              <a:defRPr>
                <a:solidFill>
                  <a:schemeClr val="accent1">
                    <a:hueOff val="104794"/>
                    <a:lumOff val="-8431"/>
                  </a:schemeClr>
                </a:solidFill>
              </a:defRPr>
            </a:pPr>
            <a:r>
              <a:t>23 Toen riep de mens uit: ‘Eindelijk een gelijk aan mij, mijn eigen gebeente, mijn eigen vlees, een die zal heten: vrouw, een uit een man gebouwd.’</a:t>
            </a:r>
          </a:p>
          <a:p>
            <a:pPr marL="0" indent="0">
              <a:buClrTx/>
              <a:buSzTx/>
              <a:buFontTx/>
              <a:buNone/>
              <a:defRPr>
                <a:solidFill>
                  <a:schemeClr val="accent1">
                    <a:hueOff val="-84091"/>
                    <a:satOff val="15316"/>
                    <a:lumOff val="24313"/>
                  </a:schemeClr>
                </a:solidFill>
              </a:defRPr>
            </a:pPr>
            <a:r>
              <a:t>De mens zei: "Deze keer is het bot van mijn botten en vlees van mijn vlees en van haar zal de naam genoemd worden 'vrouw', want uit de man werd deze genomen".</a:t>
            </a:r>
          </a:p>
          <a:p>
            <a:pPr marL="0" indent="0">
              <a:buClrTx/>
              <a:buSzTx/>
              <a:buFontTx/>
              <a:buNone/>
              <a:defRPr>
                <a:solidFill>
                  <a:schemeClr val="accent1">
                    <a:hueOff val="104794"/>
                    <a:lumOff val="-8431"/>
                  </a:schemeClr>
                </a:solidFill>
              </a:defRPr>
            </a:pPr>
          </a:p>
          <a:p>
            <a:pPr>
              <a:buChar char="‣"/>
              <a:defRPr>
                <a:solidFill>
                  <a:srgbClr val="FFFFFF"/>
                </a:solidFill>
              </a:defRPr>
            </a:pPr>
            <a:r>
              <a:t>Wat onderscheidt Eva van de dieren?</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Genesis 2"/>
          <p:cNvSpPr txBox="1"/>
          <p:nvPr>
            <p:ph type="body" idx="13"/>
          </p:nvPr>
        </p:nvSpPr>
        <p:spPr>
          <a:prstGeom prst="rect">
            <a:avLst/>
          </a:prstGeom>
        </p:spPr>
        <p:txBody>
          <a:bodyPr/>
          <a:lstStyle/>
          <a:p>
            <a:pPr/>
            <a:r>
              <a:t>Genesis 2</a:t>
            </a:r>
          </a:p>
        </p:txBody>
      </p:sp>
      <p:sp>
        <p:nvSpPr>
          <p:cNvPr id="241" name="24 Zo komt het dat een man zich losmaakt van zijn vader en moeder en zich hecht aan zijn vrouw, met wie hij één van lichaam wordt.…"/>
          <p:cNvSpPr txBox="1"/>
          <p:nvPr>
            <p:ph type="body" idx="1"/>
          </p:nvPr>
        </p:nvSpPr>
        <p:spPr>
          <a:xfrm>
            <a:off x="406400" y="1379735"/>
            <a:ext cx="12192000" cy="7472165"/>
          </a:xfrm>
          <a:prstGeom prst="rect">
            <a:avLst/>
          </a:prstGeom>
        </p:spPr>
        <p:txBody>
          <a:bodyPr/>
          <a:lstStyle/>
          <a:p>
            <a:pPr marL="0" indent="0">
              <a:buClrTx/>
              <a:buSzTx/>
              <a:buFontTx/>
              <a:buNone/>
              <a:defRPr>
                <a:solidFill>
                  <a:schemeClr val="accent1">
                    <a:hueOff val="104794"/>
                    <a:lumOff val="-8431"/>
                  </a:schemeClr>
                </a:solidFill>
              </a:defRPr>
            </a:pPr>
            <a:r>
              <a:t>24 Zo komt het dat een man zich losmaakt van zijn vader en moeder en zich hecht aan zijn vrouw, </a:t>
            </a:r>
            <a:r>
              <a:rPr>
                <a:solidFill>
                  <a:srgbClr val="3E4F61"/>
                </a:solidFill>
              </a:rPr>
              <a:t>met wie hij één van lichaam wordt.</a:t>
            </a:r>
          </a:p>
          <a:p>
            <a:pPr marL="0" indent="0">
              <a:buClrTx/>
              <a:buSzTx/>
              <a:buFontTx/>
              <a:buNone/>
              <a:defRPr>
                <a:solidFill>
                  <a:schemeClr val="accent1">
                    <a:hueOff val="-84091"/>
                    <a:satOff val="15316"/>
                    <a:lumOff val="24313"/>
                  </a:schemeClr>
                </a:solidFill>
              </a:defRPr>
            </a:pPr>
            <a:r>
              <a:t>Daarom zal een man zijn vader en zijn moeder verlaten, en zijn vrouw aankleven, </a:t>
            </a:r>
            <a:r>
              <a:rPr>
                <a:solidFill>
                  <a:srgbClr val="3E4F61"/>
                </a:solidFill>
              </a:rPr>
              <a:t>en zij zullen tot één vlees worden.</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3" name="p1110006.jpg" descr="p1110006.jpg"/>
          <p:cNvPicPr>
            <a:picLocks noChangeAspect="1"/>
          </p:cNvPicPr>
          <p:nvPr>
            <p:ph type="pic" idx="13"/>
          </p:nvPr>
        </p:nvPicPr>
        <p:blipFill>
          <a:blip r:embed="rId2">
            <a:extLst/>
          </a:blip>
          <a:srcRect l="0" t="0" r="0" b="0"/>
          <a:stretch>
            <a:fillRect/>
          </a:stretch>
        </p:blipFill>
        <p:spPr>
          <a:prstGeom prst="rect">
            <a:avLst/>
          </a:prstGeom>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5" name="Jerobeam_afgoderij.jpg" descr="Jerobeam_afgoderij.jpg"/>
          <p:cNvPicPr>
            <a:picLocks noChangeAspect="1"/>
          </p:cNvPicPr>
          <p:nvPr>
            <p:ph type="pic" idx="13"/>
          </p:nvPr>
        </p:nvPicPr>
        <p:blipFill>
          <a:blip r:embed="rId2">
            <a:extLst/>
          </a:blip>
          <a:srcRect l="0" t="797" r="0" b="33255"/>
          <a:stretch>
            <a:fillRect/>
          </a:stretch>
        </p:blipFill>
        <p:spPr>
          <a:prstGeom prst="rect">
            <a:avLst/>
          </a:prstGeom>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man en vrouw"/>
          <p:cNvSpPr txBox="1"/>
          <p:nvPr>
            <p:ph type="body" idx="13"/>
          </p:nvPr>
        </p:nvSpPr>
        <p:spPr>
          <a:prstGeom prst="rect">
            <a:avLst/>
          </a:prstGeom>
        </p:spPr>
        <p:txBody>
          <a:bodyPr/>
          <a:lstStyle/>
          <a:p>
            <a:pPr/>
            <a:r>
              <a:t>man en vrouw</a:t>
            </a:r>
          </a:p>
        </p:txBody>
      </p:sp>
      <p:sp>
        <p:nvSpPr>
          <p:cNvPr id="172" name="Vandaag"/>
          <p:cNvSpPr txBox="1"/>
          <p:nvPr>
            <p:ph type="title"/>
          </p:nvPr>
        </p:nvSpPr>
        <p:spPr>
          <a:prstGeom prst="rect">
            <a:avLst/>
          </a:prstGeom>
        </p:spPr>
        <p:txBody>
          <a:bodyPr/>
          <a:lstStyle>
            <a:lvl1pPr defTabSz="467359">
              <a:spcBef>
                <a:spcPts val="2200"/>
              </a:spcBef>
              <a:defRPr sz="4800"/>
            </a:lvl1pPr>
          </a:lstStyle>
          <a:p>
            <a:pPr/>
            <a:r>
              <a:t>Vandaag</a:t>
            </a:r>
          </a:p>
        </p:txBody>
      </p:sp>
      <p:sp>
        <p:nvSpPr>
          <p:cNvPr id="173" name="Waarom bestaan we?…"/>
          <p:cNvSpPr txBox="1"/>
          <p:nvPr>
            <p:ph type="body" idx="1"/>
          </p:nvPr>
        </p:nvSpPr>
        <p:spPr>
          <a:prstGeom prst="rect">
            <a:avLst/>
          </a:prstGeom>
        </p:spPr>
        <p:txBody>
          <a:bodyPr/>
          <a:lstStyle/>
          <a:p>
            <a:pPr/>
            <a:r>
              <a:t>Waarom bestaan we?</a:t>
            </a:r>
          </a:p>
          <a:p>
            <a:pPr/>
            <a:r>
              <a:t>Waarom begon God met scheppen?</a:t>
            </a:r>
          </a:p>
          <a:p>
            <a:pPr/>
            <a:r>
              <a:t>Wat is ons doel?</a:t>
            </a:r>
          </a:p>
          <a:p>
            <a:pPr/>
            <a:r>
              <a:t>Waarom geloven we nu al?</a:t>
            </a:r>
          </a:p>
          <a:p>
            <a:pPr/>
            <a:r>
              <a:t>Wat is onze relatie met Christus?</a:t>
            </a:r>
          </a:p>
          <a:p>
            <a:pPr/>
            <a:r>
              <a:t>Wat moeten we nu doen?</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Genesis 2"/>
          <p:cNvSpPr txBox="1"/>
          <p:nvPr>
            <p:ph type="body" idx="13"/>
          </p:nvPr>
        </p:nvSpPr>
        <p:spPr>
          <a:prstGeom prst="rect">
            <a:avLst/>
          </a:prstGeom>
        </p:spPr>
        <p:txBody>
          <a:bodyPr/>
          <a:lstStyle/>
          <a:p>
            <a:pPr/>
            <a:r>
              <a:t>Genesis 2</a:t>
            </a:r>
          </a:p>
        </p:txBody>
      </p:sp>
      <p:sp>
        <p:nvSpPr>
          <p:cNvPr id="248" name="24 Zo komt het dat een man zich losmaakt van zijn vader en moeder en zich hecht aan zijn vrouw, met wie hij één van lichaam wordt.…"/>
          <p:cNvSpPr txBox="1"/>
          <p:nvPr>
            <p:ph type="body" idx="1"/>
          </p:nvPr>
        </p:nvSpPr>
        <p:spPr>
          <a:xfrm>
            <a:off x="406400" y="1379735"/>
            <a:ext cx="12192000" cy="7472165"/>
          </a:xfrm>
          <a:prstGeom prst="rect">
            <a:avLst/>
          </a:prstGeom>
        </p:spPr>
        <p:txBody>
          <a:bodyPr/>
          <a:lstStyle/>
          <a:p>
            <a:pPr marL="0" indent="0">
              <a:buClrTx/>
              <a:buSzTx/>
              <a:buFontTx/>
              <a:buNone/>
              <a:defRPr>
                <a:solidFill>
                  <a:schemeClr val="accent1">
                    <a:hueOff val="104794"/>
                    <a:lumOff val="-8431"/>
                  </a:schemeClr>
                </a:solidFill>
              </a:defRPr>
            </a:pPr>
            <a:r>
              <a:rPr>
                <a:solidFill>
                  <a:srgbClr val="3E4F61"/>
                </a:solidFill>
              </a:rPr>
              <a:t>24 Zo komt het dat een man zich losmaakt van zijn vader en moeder en zich hecht aan zijn vrouw,</a:t>
            </a:r>
            <a:r>
              <a:t> met wie hij één van lichaam wordt.</a:t>
            </a:r>
          </a:p>
          <a:p>
            <a:pPr marL="0" indent="0">
              <a:buClrTx/>
              <a:buSzTx/>
              <a:buFontTx/>
              <a:buNone/>
              <a:defRPr>
                <a:solidFill>
                  <a:schemeClr val="accent1">
                    <a:hueOff val="-84091"/>
                    <a:satOff val="15316"/>
                    <a:lumOff val="24313"/>
                  </a:schemeClr>
                </a:solidFill>
              </a:defRPr>
            </a:pPr>
            <a:r>
              <a:rPr>
                <a:solidFill>
                  <a:srgbClr val="3E4F61"/>
                </a:solidFill>
              </a:rPr>
              <a:t>Daarom zal een man zijn vader en zijn moeder verlaten, en zijn vrouw aankleven,</a:t>
            </a:r>
            <a:r>
              <a:t> en zij zullen tot één vlees worden.</a:t>
            </a:r>
          </a:p>
          <a:p>
            <a:pPr marL="0" indent="0">
              <a:buClrTx/>
              <a:buSzTx/>
              <a:buFontTx/>
              <a:buNone/>
              <a:defRPr>
                <a:solidFill>
                  <a:schemeClr val="accent1">
                    <a:hueOff val="104794"/>
                    <a:lumOff val="-8431"/>
                  </a:schemeClr>
                </a:solidFill>
              </a:defRPr>
            </a:pP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0" name="draaiboek-huwelijk-huwelijksdag.jpg" descr="draaiboek-huwelijk-huwelijksdag.jpg"/>
          <p:cNvPicPr>
            <a:picLocks noChangeAspect="1"/>
          </p:cNvPicPr>
          <p:nvPr>
            <p:ph type="pic" idx="13"/>
          </p:nvPr>
        </p:nvPicPr>
        <p:blipFill>
          <a:blip r:embed="rId2">
            <a:extLst/>
          </a:blip>
          <a:srcRect l="5634" t="0" r="5634" b="0"/>
          <a:stretch>
            <a:fillRect/>
          </a:stretch>
        </p:blipFill>
        <p:spPr>
          <a:prstGeom prst="rect">
            <a:avLst/>
          </a:prstGeom>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2" name="cake-gesneden.jpg" descr="cake-gesneden.jpg"/>
          <p:cNvPicPr>
            <a:picLocks noChangeAspect="1"/>
          </p:cNvPicPr>
          <p:nvPr>
            <p:ph type="pic" idx="13"/>
          </p:nvPr>
        </p:nvPicPr>
        <p:blipFill>
          <a:blip r:embed="rId2">
            <a:extLst/>
          </a:blip>
          <a:srcRect l="0" t="0" r="0" b="0"/>
          <a:stretch>
            <a:fillRect/>
          </a:stretch>
        </p:blipFill>
        <p:spPr>
          <a:prstGeom prst="rect">
            <a:avLst/>
          </a:prstGeom>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man en vrouw"/>
          <p:cNvSpPr txBox="1"/>
          <p:nvPr>
            <p:ph type="body" idx="13"/>
          </p:nvPr>
        </p:nvSpPr>
        <p:spPr>
          <a:prstGeom prst="rect">
            <a:avLst/>
          </a:prstGeom>
        </p:spPr>
        <p:txBody>
          <a:bodyPr/>
          <a:lstStyle/>
          <a:p>
            <a:pPr/>
            <a:r>
              <a:t>man en vrouw</a:t>
            </a:r>
          </a:p>
        </p:txBody>
      </p:sp>
      <p:sp>
        <p:nvSpPr>
          <p:cNvPr id="255" name="Genesis 2"/>
          <p:cNvSpPr txBox="1"/>
          <p:nvPr>
            <p:ph type="title"/>
          </p:nvPr>
        </p:nvSpPr>
        <p:spPr>
          <a:prstGeom prst="rect">
            <a:avLst/>
          </a:prstGeom>
        </p:spPr>
        <p:txBody>
          <a:bodyPr/>
          <a:lstStyle>
            <a:lvl1pPr defTabSz="467359">
              <a:spcBef>
                <a:spcPts val="2200"/>
              </a:spcBef>
              <a:defRPr sz="4800"/>
            </a:lvl1pPr>
          </a:lstStyle>
          <a:p>
            <a:pPr/>
            <a:r>
              <a:t>Genesis 2</a:t>
            </a:r>
          </a:p>
        </p:txBody>
      </p:sp>
      <p:sp>
        <p:nvSpPr>
          <p:cNvPr id="256" name="Niet goed voor de mens alleen te zijn…"/>
          <p:cNvSpPr txBox="1"/>
          <p:nvPr>
            <p:ph type="body" idx="1"/>
          </p:nvPr>
        </p:nvSpPr>
        <p:spPr>
          <a:prstGeom prst="rect">
            <a:avLst/>
          </a:prstGeom>
        </p:spPr>
        <p:txBody>
          <a:bodyPr/>
          <a:lstStyle/>
          <a:p>
            <a:pPr/>
            <a:r>
              <a:t>Niet goed voor de mens alleen te zijn</a:t>
            </a:r>
          </a:p>
          <a:p>
            <a:pPr/>
            <a:r>
              <a:t>Vrouw uit de man genomen</a:t>
            </a:r>
          </a:p>
          <a:p>
            <a:pPr/>
            <a:r>
              <a:t>Vrouw als zijn tegenover, zijn complement</a:t>
            </a:r>
          </a:p>
          <a:p>
            <a:pPr/>
            <a:r>
              <a:t>Bij het huwelijk worden ze weer één vlees, één geheel</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man en vrouw"/>
          <p:cNvSpPr txBox="1"/>
          <p:nvPr>
            <p:ph type="body" idx="13"/>
          </p:nvPr>
        </p:nvSpPr>
        <p:spPr>
          <a:prstGeom prst="rect">
            <a:avLst/>
          </a:prstGeom>
        </p:spPr>
        <p:txBody>
          <a:bodyPr/>
          <a:lstStyle/>
          <a:p>
            <a:pPr/>
            <a:r>
              <a:t>man en vrouw</a:t>
            </a:r>
          </a:p>
        </p:txBody>
      </p:sp>
      <p:sp>
        <p:nvSpPr>
          <p:cNvPr id="259" name="Efe 5:25-32"/>
          <p:cNvSpPr txBox="1"/>
          <p:nvPr>
            <p:ph type="title"/>
          </p:nvPr>
        </p:nvSpPr>
        <p:spPr>
          <a:prstGeom prst="rect">
            <a:avLst/>
          </a:prstGeom>
        </p:spPr>
        <p:txBody>
          <a:bodyPr/>
          <a:lstStyle>
            <a:lvl1pPr defTabSz="467359">
              <a:spcBef>
                <a:spcPts val="2200"/>
              </a:spcBef>
              <a:defRPr sz="4800"/>
            </a:lvl1pPr>
          </a:lstStyle>
          <a:p>
            <a:pPr/>
            <a:r>
              <a:t>Efe 5:25-32</a:t>
            </a:r>
          </a:p>
        </p:txBody>
      </p:sp>
      <p:sp>
        <p:nvSpPr>
          <p:cNvPr id="260" name="25 Mannen, heb uw vrouw lief, zoals Christus de gemeente liefheeft en zich voor haar heeft overgegeven ...…"/>
          <p:cNvSpPr txBox="1"/>
          <p:nvPr>
            <p:ph type="body" idx="1"/>
          </p:nvPr>
        </p:nvSpPr>
        <p:spPr>
          <a:prstGeom prst="rect">
            <a:avLst/>
          </a:prstGeom>
        </p:spPr>
        <p:txBody>
          <a:bodyPr/>
          <a:lstStyle/>
          <a:p>
            <a:pPr marL="0" indent="0">
              <a:buClrTx/>
              <a:buSzTx/>
              <a:buFontTx/>
              <a:buNone/>
            </a:pPr>
            <a:r>
              <a:t>25 Mannen, heb uw vrouw lief, zoals Christus de gemeente liefheeft en zich voor haar heeft overgegeven ...</a:t>
            </a:r>
          </a:p>
          <a:p>
            <a:pPr marL="0" indent="0">
              <a:buClrTx/>
              <a:buSzTx/>
              <a:buFontTx/>
              <a:buNone/>
            </a:pPr>
            <a:r>
              <a:t>28 Zo moeten mannen hun vrouw liefhebben, als hun eigen lichaam. Wie zijn vrouw liefheeft, heeft zichzelf lief. 29 Niemand haat ooit zijn eigen vlees, integendeel: men voedt en verzorgt het, zoals Christus de gemeente, 30 want dat is zijn lichaam en wij zijn de ledematen.</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man en vrouw"/>
          <p:cNvSpPr txBox="1"/>
          <p:nvPr>
            <p:ph type="body" idx="13"/>
          </p:nvPr>
        </p:nvSpPr>
        <p:spPr>
          <a:prstGeom prst="rect">
            <a:avLst/>
          </a:prstGeom>
        </p:spPr>
        <p:txBody>
          <a:bodyPr/>
          <a:lstStyle/>
          <a:p>
            <a:pPr/>
            <a:r>
              <a:t>man en vrouw</a:t>
            </a:r>
          </a:p>
        </p:txBody>
      </p:sp>
      <p:sp>
        <p:nvSpPr>
          <p:cNvPr id="263" name="Efe 5:25-32"/>
          <p:cNvSpPr txBox="1"/>
          <p:nvPr>
            <p:ph type="title"/>
          </p:nvPr>
        </p:nvSpPr>
        <p:spPr>
          <a:prstGeom prst="rect">
            <a:avLst/>
          </a:prstGeom>
        </p:spPr>
        <p:txBody>
          <a:bodyPr/>
          <a:lstStyle>
            <a:lvl1pPr defTabSz="467359">
              <a:spcBef>
                <a:spcPts val="2200"/>
              </a:spcBef>
              <a:defRPr sz="4800"/>
            </a:lvl1pPr>
          </a:lstStyle>
          <a:p>
            <a:pPr/>
            <a:r>
              <a:t>Efe 5:25-32</a:t>
            </a:r>
          </a:p>
        </p:txBody>
      </p:sp>
      <p:sp>
        <p:nvSpPr>
          <p:cNvPr id="264" name="Relatie tussen man en vrouw is ook beeld van Christus en de gemeente"/>
          <p:cNvSpPr txBox="1"/>
          <p:nvPr>
            <p:ph type="body" idx="1"/>
          </p:nvPr>
        </p:nvSpPr>
        <p:spPr>
          <a:prstGeom prst="rect">
            <a:avLst/>
          </a:prstGeom>
        </p:spPr>
        <p:txBody>
          <a:bodyPr/>
          <a:lstStyle>
            <a:lvl1pPr>
              <a:buChar char="‣"/>
              <a:defRPr>
                <a:solidFill>
                  <a:srgbClr val="FFFFFF"/>
                </a:solidFill>
              </a:defRPr>
            </a:lvl1pPr>
          </a:lstStyle>
          <a:p>
            <a:pPr/>
            <a:r>
              <a:t>Relatie tussen man en vrouw is ook beeld van Christus en de gemeente</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man en vrouw"/>
          <p:cNvSpPr txBox="1"/>
          <p:nvPr>
            <p:ph type="body" idx="13"/>
          </p:nvPr>
        </p:nvSpPr>
        <p:spPr>
          <a:prstGeom prst="rect">
            <a:avLst/>
          </a:prstGeom>
        </p:spPr>
        <p:txBody>
          <a:bodyPr/>
          <a:lstStyle/>
          <a:p>
            <a:pPr/>
            <a:r>
              <a:t>man en vrouw</a:t>
            </a:r>
          </a:p>
        </p:txBody>
      </p:sp>
      <p:sp>
        <p:nvSpPr>
          <p:cNvPr id="267" name="Efe 5:25-32"/>
          <p:cNvSpPr txBox="1"/>
          <p:nvPr>
            <p:ph type="title"/>
          </p:nvPr>
        </p:nvSpPr>
        <p:spPr>
          <a:prstGeom prst="rect">
            <a:avLst/>
          </a:prstGeom>
        </p:spPr>
        <p:txBody>
          <a:bodyPr/>
          <a:lstStyle>
            <a:lvl1pPr defTabSz="467359">
              <a:spcBef>
                <a:spcPts val="2200"/>
              </a:spcBef>
              <a:defRPr sz="4800"/>
            </a:lvl1pPr>
          </a:lstStyle>
          <a:p>
            <a:pPr/>
            <a:r>
              <a:t>Efe 5:25-32</a:t>
            </a:r>
          </a:p>
        </p:txBody>
      </p:sp>
      <p:sp>
        <p:nvSpPr>
          <p:cNvPr id="268" name="Relatie tussen man en vrouw is ook beeld van Christus en de gemeente…"/>
          <p:cNvSpPr txBox="1"/>
          <p:nvPr>
            <p:ph type="body" idx="1"/>
          </p:nvPr>
        </p:nvSpPr>
        <p:spPr>
          <a:prstGeom prst="rect">
            <a:avLst/>
          </a:prstGeom>
        </p:spPr>
        <p:txBody>
          <a:bodyPr/>
          <a:lstStyle/>
          <a:p>
            <a:pPr>
              <a:buChar char="‣"/>
            </a:pPr>
            <a:r>
              <a:t>Relatie tussen man en vrouw is ook beeld van Christus en de gemeente</a:t>
            </a:r>
          </a:p>
          <a:p>
            <a:pPr>
              <a:buChar char="‣"/>
              <a:defRPr>
                <a:solidFill>
                  <a:srgbClr val="FFFFFF"/>
                </a:solidFill>
              </a:defRPr>
            </a:pPr>
            <a:r>
              <a:t>"als hun eigen lichaam" - omdat ze één vlees zijn</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man en vrouw"/>
          <p:cNvSpPr txBox="1"/>
          <p:nvPr>
            <p:ph type="body" idx="13"/>
          </p:nvPr>
        </p:nvSpPr>
        <p:spPr>
          <a:prstGeom prst="rect">
            <a:avLst/>
          </a:prstGeom>
        </p:spPr>
        <p:txBody>
          <a:bodyPr/>
          <a:lstStyle/>
          <a:p>
            <a:pPr/>
            <a:r>
              <a:t>man en vrouw</a:t>
            </a:r>
          </a:p>
        </p:txBody>
      </p:sp>
      <p:sp>
        <p:nvSpPr>
          <p:cNvPr id="271" name="Efe 5:25-32"/>
          <p:cNvSpPr txBox="1"/>
          <p:nvPr>
            <p:ph type="title"/>
          </p:nvPr>
        </p:nvSpPr>
        <p:spPr>
          <a:prstGeom prst="rect">
            <a:avLst/>
          </a:prstGeom>
        </p:spPr>
        <p:txBody>
          <a:bodyPr/>
          <a:lstStyle>
            <a:lvl1pPr defTabSz="467359">
              <a:spcBef>
                <a:spcPts val="2200"/>
              </a:spcBef>
              <a:defRPr sz="4800"/>
            </a:lvl1pPr>
          </a:lstStyle>
          <a:p>
            <a:pPr/>
            <a:r>
              <a:t>Efe 5:25-32</a:t>
            </a:r>
          </a:p>
        </p:txBody>
      </p:sp>
      <p:sp>
        <p:nvSpPr>
          <p:cNvPr id="272" name="Relatie tussen man en vrouw is ook beeld van Christus en de gemeente…"/>
          <p:cNvSpPr txBox="1"/>
          <p:nvPr>
            <p:ph type="body" idx="1"/>
          </p:nvPr>
        </p:nvSpPr>
        <p:spPr>
          <a:prstGeom prst="rect">
            <a:avLst/>
          </a:prstGeom>
        </p:spPr>
        <p:txBody>
          <a:bodyPr/>
          <a:lstStyle/>
          <a:p>
            <a:pPr>
              <a:buChar char="‣"/>
            </a:pPr>
            <a:r>
              <a:t>Relatie tussen man en vrouw is ook beeld van Christus en de gemeente</a:t>
            </a:r>
          </a:p>
          <a:p>
            <a:pPr>
              <a:buChar char="‣"/>
            </a:pPr>
            <a:r>
              <a:t>"als hun eigen lichaam" - omdat ze één vlees zijn</a:t>
            </a:r>
          </a:p>
          <a:p>
            <a:pPr>
              <a:buChar char="‣"/>
              <a:defRPr>
                <a:solidFill>
                  <a:srgbClr val="FFFFFF"/>
                </a:solidFill>
              </a:defRPr>
            </a:pPr>
            <a:r>
              <a:t>Zo ook wij het lichaam van Christus</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man en vrouw"/>
          <p:cNvSpPr txBox="1"/>
          <p:nvPr>
            <p:ph type="body" idx="13"/>
          </p:nvPr>
        </p:nvSpPr>
        <p:spPr>
          <a:prstGeom prst="rect">
            <a:avLst/>
          </a:prstGeom>
        </p:spPr>
        <p:txBody>
          <a:bodyPr/>
          <a:lstStyle/>
          <a:p>
            <a:pPr/>
            <a:r>
              <a:t>man en vrouw</a:t>
            </a:r>
          </a:p>
        </p:txBody>
      </p:sp>
      <p:sp>
        <p:nvSpPr>
          <p:cNvPr id="275" name="Efe 5:25-32"/>
          <p:cNvSpPr txBox="1"/>
          <p:nvPr>
            <p:ph type="title"/>
          </p:nvPr>
        </p:nvSpPr>
        <p:spPr>
          <a:prstGeom prst="rect">
            <a:avLst/>
          </a:prstGeom>
        </p:spPr>
        <p:txBody>
          <a:bodyPr/>
          <a:lstStyle>
            <a:lvl1pPr defTabSz="467359">
              <a:spcBef>
                <a:spcPts val="2200"/>
              </a:spcBef>
              <a:defRPr sz="4800"/>
            </a:lvl1pPr>
          </a:lstStyle>
          <a:p>
            <a:pPr/>
            <a:r>
              <a:t>Efe 5:25-32</a:t>
            </a:r>
          </a:p>
        </p:txBody>
      </p:sp>
      <p:sp>
        <p:nvSpPr>
          <p:cNvPr id="276" name="31 ‘Daarom zal een man zijn vader en moeder verlaten en zich hechten aan zijn vrouw, en die twee zullen één vlees zijn.’ 32 Dit geheimenis is groot – en ik betrek het op Christus en de gemeente."/>
          <p:cNvSpPr txBox="1"/>
          <p:nvPr>
            <p:ph type="body" idx="1"/>
          </p:nvPr>
        </p:nvSpPr>
        <p:spPr>
          <a:prstGeom prst="rect">
            <a:avLst/>
          </a:prstGeom>
        </p:spPr>
        <p:txBody>
          <a:bodyPr/>
          <a:lstStyle>
            <a:lvl1pPr marL="0" indent="0">
              <a:buClrTx/>
              <a:buSzTx/>
              <a:buFontTx/>
              <a:buNone/>
            </a:lvl1pPr>
          </a:lstStyle>
          <a:p>
            <a:pPr/>
            <a:r>
              <a:t>31 ‘Daarom zal een man zijn vader en moeder verlaten en zich hechten aan zijn vrouw, en die twee zullen één vlees zijn.’ 32 Dit geheimenis is groot – en ik betrek het op Christus en de gemeente.</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man en vrouw"/>
          <p:cNvSpPr txBox="1"/>
          <p:nvPr>
            <p:ph type="body" idx="13"/>
          </p:nvPr>
        </p:nvSpPr>
        <p:spPr>
          <a:prstGeom prst="rect">
            <a:avLst/>
          </a:prstGeom>
        </p:spPr>
        <p:txBody>
          <a:bodyPr/>
          <a:lstStyle/>
          <a:p>
            <a:pPr/>
            <a:r>
              <a:t>man en vrouw</a:t>
            </a:r>
          </a:p>
        </p:txBody>
      </p:sp>
      <p:sp>
        <p:nvSpPr>
          <p:cNvPr id="279" name="Efe 5:25-32"/>
          <p:cNvSpPr txBox="1"/>
          <p:nvPr>
            <p:ph type="title"/>
          </p:nvPr>
        </p:nvSpPr>
        <p:spPr>
          <a:prstGeom prst="rect">
            <a:avLst/>
          </a:prstGeom>
        </p:spPr>
        <p:txBody>
          <a:bodyPr/>
          <a:lstStyle>
            <a:lvl1pPr defTabSz="467359">
              <a:spcBef>
                <a:spcPts val="2200"/>
              </a:spcBef>
              <a:defRPr sz="4800"/>
            </a:lvl1pPr>
          </a:lstStyle>
          <a:p>
            <a:pPr/>
            <a:r>
              <a:t>Efe 5:25-32</a:t>
            </a:r>
          </a:p>
        </p:txBody>
      </p:sp>
      <p:sp>
        <p:nvSpPr>
          <p:cNvPr id="280" name="Wereld kent niet meer de waarde van huwelijk en seksualiteit"/>
          <p:cNvSpPr txBox="1"/>
          <p:nvPr>
            <p:ph type="body" idx="1"/>
          </p:nvPr>
        </p:nvSpPr>
        <p:spPr>
          <a:prstGeom prst="rect">
            <a:avLst/>
          </a:prstGeom>
        </p:spPr>
        <p:txBody>
          <a:bodyPr/>
          <a:lstStyle>
            <a:lvl1pPr>
              <a:buChar char="‣"/>
              <a:defRPr>
                <a:solidFill>
                  <a:srgbClr val="FFFFFF"/>
                </a:solidFill>
              </a:defRPr>
            </a:lvl1pPr>
          </a:lstStyle>
          <a:p>
            <a:pPr/>
            <a:r>
              <a:t>Wereld kent niet meer de waarde van huwelijk en seksualiteit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Genesis 2"/>
          <p:cNvSpPr txBox="1"/>
          <p:nvPr>
            <p:ph type="body" idx="13"/>
          </p:nvPr>
        </p:nvSpPr>
        <p:spPr>
          <a:prstGeom prst="rect">
            <a:avLst/>
          </a:prstGeom>
        </p:spPr>
        <p:txBody>
          <a:bodyPr/>
          <a:lstStyle/>
          <a:p>
            <a:pPr/>
            <a:r>
              <a:t>Genesis 2</a:t>
            </a:r>
          </a:p>
        </p:txBody>
      </p:sp>
      <p:sp>
        <p:nvSpPr>
          <p:cNvPr id="176" name="18 God, de HEER, dacht: Het is niet goed dat de mens alleen is, ik zal een helper voor hem maken die bij hem past.…"/>
          <p:cNvSpPr txBox="1"/>
          <p:nvPr>
            <p:ph type="body" idx="1"/>
          </p:nvPr>
        </p:nvSpPr>
        <p:spPr>
          <a:xfrm>
            <a:off x="406400" y="1379735"/>
            <a:ext cx="12192000" cy="7472165"/>
          </a:xfrm>
          <a:prstGeom prst="rect">
            <a:avLst/>
          </a:prstGeom>
        </p:spPr>
        <p:txBody>
          <a:bodyPr/>
          <a:lstStyle/>
          <a:p>
            <a:pPr marL="0" indent="0">
              <a:buClrTx/>
              <a:buSzTx/>
              <a:buFontTx/>
              <a:buNone/>
              <a:defRPr>
                <a:solidFill>
                  <a:schemeClr val="accent1">
                    <a:hueOff val="104794"/>
                    <a:lumOff val="-8431"/>
                  </a:schemeClr>
                </a:solidFill>
              </a:defRPr>
            </a:pPr>
            <a:r>
              <a:t>18 God, de HEER, dacht: Het is niet goed dat de mens alleen is, ik zal een helper voor hem maken die bij hem past. </a:t>
            </a:r>
          </a:p>
          <a:p>
            <a:pPr marL="0" indent="0">
              <a:buClrTx/>
              <a:buSzTx/>
              <a:buFontTx/>
              <a:buNone/>
              <a:defRPr>
                <a:solidFill>
                  <a:schemeClr val="accent1">
                    <a:hueOff val="-84091"/>
                    <a:satOff val="15316"/>
                    <a:lumOff val="24313"/>
                  </a:schemeClr>
                </a:solidFill>
              </a:defRPr>
            </a:pPr>
            <a:r>
              <a:t>En Jahweh Elohim zei: "</a:t>
            </a:r>
            <a:r>
              <a:rPr>
                <a:solidFill>
                  <a:srgbClr val="929292"/>
                </a:solidFill>
              </a:rPr>
              <a:t>Het is</a:t>
            </a:r>
            <a:r>
              <a:t> niet goed voor de mens alleen te zijn. Ik zal voor hem een hulp maken, als zijn tegenover"</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man en vrouw"/>
          <p:cNvSpPr txBox="1"/>
          <p:nvPr>
            <p:ph type="body" idx="13"/>
          </p:nvPr>
        </p:nvSpPr>
        <p:spPr>
          <a:prstGeom prst="rect">
            <a:avLst/>
          </a:prstGeom>
        </p:spPr>
        <p:txBody>
          <a:bodyPr/>
          <a:lstStyle/>
          <a:p>
            <a:pPr/>
            <a:r>
              <a:t>man en vrouw</a:t>
            </a:r>
          </a:p>
        </p:txBody>
      </p:sp>
      <p:sp>
        <p:nvSpPr>
          <p:cNvPr id="283" name="Efe 1:22,23"/>
          <p:cNvSpPr txBox="1"/>
          <p:nvPr>
            <p:ph type="title"/>
          </p:nvPr>
        </p:nvSpPr>
        <p:spPr>
          <a:prstGeom prst="rect">
            <a:avLst/>
          </a:prstGeom>
        </p:spPr>
        <p:txBody>
          <a:bodyPr/>
          <a:lstStyle>
            <a:lvl1pPr defTabSz="467359">
              <a:spcBef>
                <a:spcPts val="2200"/>
              </a:spcBef>
              <a:defRPr sz="4800"/>
            </a:lvl1pPr>
          </a:lstStyle>
          <a:p>
            <a:pPr/>
            <a:r>
              <a:t>Efe 1:22,23</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Genesis 2"/>
          <p:cNvSpPr txBox="1"/>
          <p:nvPr>
            <p:ph type="body" idx="13"/>
          </p:nvPr>
        </p:nvSpPr>
        <p:spPr>
          <a:prstGeom prst="rect">
            <a:avLst/>
          </a:prstGeom>
        </p:spPr>
        <p:txBody>
          <a:bodyPr/>
          <a:lstStyle/>
          <a:p>
            <a:pPr/>
            <a:r>
              <a:t>Genesis 2</a:t>
            </a:r>
          </a:p>
        </p:txBody>
      </p:sp>
      <p:sp>
        <p:nvSpPr>
          <p:cNvPr id="286" name="22 En alles onderschikt Hij onder Zijn voeten en Hij geeft Hem als Hoofd boven alles aan de uitgeroepen gemeente, 23 die Zijn lichaam is, het complement van Hem, Die het al in allen compleet maakt."/>
          <p:cNvSpPr txBox="1"/>
          <p:nvPr>
            <p:ph type="body" idx="1"/>
          </p:nvPr>
        </p:nvSpPr>
        <p:spPr>
          <a:xfrm>
            <a:off x="406400" y="1379735"/>
            <a:ext cx="12192000" cy="7472165"/>
          </a:xfrm>
          <a:prstGeom prst="rect">
            <a:avLst/>
          </a:prstGeom>
        </p:spPr>
        <p:txBody>
          <a:bodyPr/>
          <a:lstStyle>
            <a:lvl1pPr marL="0" indent="0">
              <a:buClrTx/>
              <a:buSzTx/>
              <a:buFontTx/>
              <a:buNone/>
              <a:defRPr>
                <a:solidFill>
                  <a:schemeClr val="accent1">
                    <a:hueOff val="-84091"/>
                    <a:satOff val="15316"/>
                    <a:lumOff val="24313"/>
                  </a:schemeClr>
                </a:solidFill>
              </a:defRPr>
            </a:lvl1pPr>
          </a:lstStyle>
          <a:p>
            <a:pPr/>
            <a:r>
              <a:t>22 En alles onderschikt Hij onder Zijn voeten en Hij geeft Hem als Hoofd boven alles aan de uitgeroepen gemeente, 23 die Zijn lichaam is, het complement van Hem, Die het al in allen compleet maakt.</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Genesis 2"/>
          <p:cNvSpPr txBox="1"/>
          <p:nvPr>
            <p:ph type="body" idx="13"/>
          </p:nvPr>
        </p:nvSpPr>
        <p:spPr>
          <a:prstGeom prst="rect">
            <a:avLst/>
          </a:prstGeom>
        </p:spPr>
        <p:txBody>
          <a:bodyPr/>
          <a:lstStyle/>
          <a:p>
            <a:pPr/>
            <a:r>
              <a:t>Genesis 2</a:t>
            </a:r>
          </a:p>
        </p:txBody>
      </p:sp>
      <p:sp>
        <p:nvSpPr>
          <p:cNvPr id="289" name="22 En alles onderschikt Hij onder Zijn voeten en Hij geeft Hem als Hoofd boven alles aan de uitgeroepen gemeente, 23 die Zijn lichaam is, het complement van Hem, Die het al in allen compleet maakt."/>
          <p:cNvSpPr txBox="1"/>
          <p:nvPr>
            <p:ph type="body" idx="1"/>
          </p:nvPr>
        </p:nvSpPr>
        <p:spPr>
          <a:xfrm>
            <a:off x="406400" y="1379735"/>
            <a:ext cx="12192000" cy="7472165"/>
          </a:xfrm>
          <a:prstGeom prst="rect">
            <a:avLst/>
          </a:prstGeom>
        </p:spPr>
        <p:txBody>
          <a:bodyPr/>
          <a:lstStyle/>
          <a:p>
            <a:pPr marL="0" indent="0">
              <a:buClrTx/>
              <a:buSzTx/>
              <a:buFontTx/>
              <a:buNone/>
              <a:defRPr>
                <a:solidFill>
                  <a:schemeClr val="accent1">
                    <a:hueOff val="-84091"/>
                    <a:satOff val="15316"/>
                    <a:lumOff val="24313"/>
                  </a:schemeClr>
                </a:solidFill>
              </a:defRPr>
            </a:pPr>
            <a:r>
              <a:rPr>
                <a:solidFill>
                  <a:srgbClr val="3E4F61"/>
                </a:solidFill>
              </a:rPr>
              <a:t>22 En alles onderschikt Hij onder Zijn voeten en Hij geeft Hem als Hoofd boven alles aan de uitgeroepen gemeente, 23 die Zijn lichaam is,</a:t>
            </a:r>
            <a:r>
              <a:t> het complement van Hem, Die het al in allen compleet maakt.</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man en vrouw"/>
          <p:cNvSpPr txBox="1"/>
          <p:nvPr>
            <p:ph type="body" idx="13"/>
          </p:nvPr>
        </p:nvSpPr>
        <p:spPr>
          <a:prstGeom prst="rect">
            <a:avLst/>
          </a:prstGeom>
        </p:spPr>
        <p:txBody>
          <a:bodyPr/>
          <a:lstStyle/>
          <a:p>
            <a:pPr/>
            <a:r>
              <a:t>man en vrouw</a:t>
            </a:r>
          </a:p>
        </p:txBody>
      </p:sp>
      <p:sp>
        <p:nvSpPr>
          <p:cNvPr id="292" name="Efe 1:22,23"/>
          <p:cNvSpPr txBox="1"/>
          <p:nvPr>
            <p:ph type="title"/>
          </p:nvPr>
        </p:nvSpPr>
        <p:spPr>
          <a:prstGeom prst="rect">
            <a:avLst/>
          </a:prstGeom>
        </p:spPr>
        <p:txBody>
          <a:bodyPr/>
          <a:lstStyle>
            <a:lvl1pPr defTabSz="467359">
              <a:spcBef>
                <a:spcPts val="2200"/>
              </a:spcBef>
              <a:defRPr sz="4800"/>
            </a:lvl1pPr>
          </a:lstStyle>
          <a:p>
            <a:pPr/>
            <a:r>
              <a:t>Efe 1:22,23</a:t>
            </a:r>
          </a:p>
        </p:txBody>
      </p:sp>
      <p:sp>
        <p:nvSpPr>
          <p:cNvPr id="293" name="Zoals man en vrouw elkaars complement zijn, zo zijn wij dat van Christus"/>
          <p:cNvSpPr txBox="1"/>
          <p:nvPr>
            <p:ph type="body" idx="1"/>
          </p:nvPr>
        </p:nvSpPr>
        <p:spPr>
          <a:prstGeom prst="rect">
            <a:avLst/>
          </a:prstGeom>
        </p:spPr>
        <p:txBody>
          <a:bodyPr/>
          <a:lstStyle>
            <a:lvl1pPr>
              <a:buChar char="‣"/>
              <a:defRPr>
                <a:solidFill>
                  <a:srgbClr val="FFFFFF"/>
                </a:solidFill>
              </a:defRPr>
            </a:lvl1pPr>
          </a:lstStyle>
          <a:p>
            <a:pPr/>
            <a:r>
              <a:t>Zoals man en vrouw elkaars complement zijn, zo zijn wij dat van Christus</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man en vrouw"/>
          <p:cNvSpPr txBox="1"/>
          <p:nvPr>
            <p:ph type="body" idx="13"/>
          </p:nvPr>
        </p:nvSpPr>
        <p:spPr>
          <a:prstGeom prst="rect">
            <a:avLst/>
          </a:prstGeom>
        </p:spPr>
        <p:txBody>
          <a:bodyPr/>
          <a:lstStyle/>
          <a:p>
            <a:pPr/>
            <a:r>
              <a:t>man en vrouw</a:t>
            </a:r>
          </a:p>
        </p:txBody>
      </p:sp>
      <p:sp>
        <p:nvSpPr>
          <p:cNvPr id="296" name="Efe 1:22,23"/>
          <p:cNvSpPr txBox="1"/>
          <p:nvPr>
            <p:ph type="title"/>
          </p:nvPr>
        </p:nvSpPr>
        <p:spPr>
          <a:prstGeom prst="rect">
            <a:avLst/>
          </a:prstGeom>
        </p:spPr>
        <p:txBody>
          <a:bodyPr/>
          <a:lstStyle>
            <a:lvl1pPr defTabSz="467359">
              <a:spcBef>
                <a:spcPts val="2200"/>
              </a:spcBef>
              <a:defRPr sz="4800"/>
            </a:lvl1pPr>
          </a:lstStyle>
          <a:p>
            <a:pPr/>
            <a:r>
              <a:t>Efe 1:22,23</a:t>
            </a:r>
          </a:p>
        </p:txBody>
      </p:sp>
      <p:sp>
        <p:nvSpPr>
          <p:cNvPr id="297" name="Zoals man en vrouw elkaars complement zijn, zo zijn wij dat van Christus…"/>
          <p:cNvSpPr txBox="1"/>
          <p:nvPr>
            <p:ph type="body" idx="1"/>
          </p:nvPr>
        </p:nvSpPr>
        <p:spPr>
          <a:prstGeom prst="rect">
            <a:avLst/>
          </a:prstGeom>
        </p:spPr>
        <p:txBody>
          <a:bodyPr/>
          <a:lstStyle/>
          <a:p>
            <a:pPr>
              <a:buChar char="‣"/>
              <a:defRPr>
                <a:solidFill>
                  <a:srgbClr val="FFFFFF"/>
                </a:solidFill>
              </a:defRPr>
            </a:pPr>
            <a:r>
              <a:t>Zoals man en vrouw elkaars complement zijn, zo zijn wij dat van Christus</a:t>
            </a:r>
          </a:p>
          <a:p>
            <a:pPr lvl="1">
              <a:buChar char="‣"/>
              <a:defRPr>
                <a:solidFill>
                  <a:srgbClr val="FFFFFF"/>
                </a:solidFill>
              </a:defRPr>
            </a:pPr>
            <a:r>
              <a:t>Uit Hem voortgekomen</a:t>
            </a:r>
          </a:p>
          <a:p>
            <a:pPr lvl="1">
              <a:buChar char="‣"/>
              <a:defRPr>
                <a:solidFill>
                  <a:srgbClr val="FFFFFF"/>
                </a:solidFill>
              </a:defRPr>
            </a:pPr>
            <a:r>
              <a:t>Wij maken Hem compleet</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man en vrouw"/>
          <p:cNvSpPr txBox="1"/>
          <p:nvPr>
            <p:ph type="body" idx="13"/>
          </p:nvPr>
        </p:nvSpPr>
        <p:spPr>
          <a:prstGeom prst="rect">
            <a:avLst/>
          </a:prstGeom>
        </p:spPr>
        <p:txBody>
          <a:bodyPr/>
          <a:lstStyle/>
          <a:p>
            <a:pPr/>
            <a:r>
              <a:t>man en vrouw</a:t>
            </a:r>
          </a:p>
        </p:txBody>
      </p:sp>
      <p:sp>
        <p:nvSpPr>
          <p:cNvPr id="300" name="Efe 1:22,23"/>
          <p:cNvSpPr txBox="1"/>
          <p:nvPr>
            <p:ph type="title"/>
          </p:nvPr>
        </p:nvSpPr>
        <p:spPr>
          <a:prstGeom prst="rect">
            <a:avLst/>
          </a:prstGeom>
        </p:spPr>
        <p:txBody>
          <a:bodyPr/>
          <a:lstStyle>
            <a:lvl1pPr defTabSz="467359">
              <a:spcBef>
                <a:spcPts val="2200"/>
              </a:spcBef>
              <a:defRPr sz="4800"/>
            </a:lvl1pPr>
          </a:lstStyle>
          <a:p>
            <a:pPr/>
            <a:r>
              <a:t>Efe 1:22,23</a:t>
            </a:r>
          </a:p>
        </p:txBody>
      </p:sp>
      <p:sp>
        <p:nvSpPr>
          <p:cNvPr id="301" name="Zoals man en vrouw elkaars complement zijn, zo zijn wij dat van Christus…"/>
          <p:cNvSpPr txBox="1"/>
          <p:nvPr>
            <p:ph type="body" idx="1"/>
          </p:nvPr>
        </p:nvSpPr>
        <p:spPr>
          <a:prstGeom prst="rect">
            <a:avLst/>
          </a:prstGeom>
        </p:spPr>
        <p:txBody>
          <a:bodyPr/>
          <a:lstStyle/>
          <a:p>
            <a:pPr>
              <a:buChar char="‣"/>
            </a:pPr>
            <a:r>
              <a:t>Zoals man en vrouw elkaars complement zijn, zo zijn wij dat van Christus</a:t>
            </a:r>
          </a:p>
          <a:p>
            <a:pPr>
              <a:buChar char="‣"/>
              <a:defRPr>
                <a:solidFill>
                  <a:srgbClr val="FFFFFF"/>
                </a:solidFill>
              </a:defRPr>
            </a:pPr>
            <a:r>
              <a:t>Maar, ook Christus is het complement van God</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man en vrouw"/>
          <p:cNvSpPr txBox="1"/>
          <p:nvPr>
            <p:ph type="body" idx="13"/>
          </p:nvPr>
        </p:nvSpPr>
        <p:spPr>
          <a:prstGeom prst="rect">
            <a:avLst/>
          </a:prstGeom>
        </p:spPr>
        <p:txBody>
          <a:bodyPr/>
          <a:lstStyle/>
          <a:p>
            <a:pPr/>
            <a:r>
              <a:t>man en vrouw</a:t>
            </a:r>
          </a:p>
        </p:txBody>
      </p:sp>
      <p:sp>
        <p:nvSpPr>
          <p:cNvPr id="304" name="Efe 1:22,23"/>
          <p:cNvSpPr txBox="1"/>
          <p:nvPr>
            <p:ph type="title"/>
          </p:nvPr>
        </p:nvSpPr>
        <p:spPr>
          <a:prstGeom prst="rect">
            <a:avLst/>
          </a:prstGeom>
        </p:spPr>
        <p:txBody>
          <a:bodyPr/>
          <a:lstStyle>
            <a:lvl1pPr defTabSz="467359">
              <a:spcBef>
                <a:spcPts val="2200"/>
              </a:spcBef>
              <a:defRPr sz="4800"/>
            </a:lvl1pPr>
          </a:lstStyle>
          <a:p>
            <a:pPr/>
            <a:r>
              <a:t>Efe 1:22,23</a:t>
            </a:r>
          </a:p>
        </p:txBody>
      </p:sp>
      <p:sp>
        <p:nvSpPr>
          <p:cNvPr id="305" name="Zoals man en vrouw elkaars complement zijn, zo zijn wij dat van Christus…"/>
          <p:cNvSpPr txBox="1"/>
          <p:nvPr>
            <p:ph type="body" idx="1"/>
          </p:nvPr>
        </p:nvSpPr>
        <p:spPr>
          <a:prstGeom prst="rect">
            <a:avLst/>
          </a:prstGeom>
        </p:spPr>
        <p:txBody>
          <a:bodyPr/>
          <a:lstStyle/>
          <a:p>
            <a:pPr>
              <a:buChar char="‣"/>
            </a:pPr>
            <a:r>
              <a:t>Zoals man en vrouw elkaars complement zijn, zo zijn wij dat van Christus</a:t>
            </a:r>
          </a:p>
          <a:p>
            <a:pPr>
              <a:buChar char="‣"/>
            </a:pPr>
            <a:r>
              <a:t>Maar, ook Christus is het complement van God</a:t>
            </a:r>
          </a:p>
          <a:p>
            <a:pPr>
              <a:buChar char="‣"/>
              <a:defRPr>
                <a:solidFill>
                  <a:srgbClr val="FFFFFF"/>
                </a:solidFill>
              </a:defRPr>
            </a:pPr>
            <a:r>
              <a:t>In één vers de hele geschiedenis samengevat ...</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man en vrouw"/>
          <p:cNvSpPr txBox="1"/>
          <p:nvPr>
            <p:ph type="body" idx="13"/>
          </p:nvPr>
        </p:nvSpPr>
        <p:spPr>
          <a:prstGeom prst="rect">
            <a:avLst/>
          </a:prstGeom>
        </p:spPr>
        <p:txBody>
          <a:bodyPr/>
          <a:lstStyle/>
          <a:p>
            <a:pPr/>
            <a:r>
              <a:t>man en vrouw</a:t>
            </a:r>
          </a:p>
        </p:txBody>
      </p:sp>
      <p:sp>
        <p:nvSpPr>
          <p:cNvPr id="308" name="Efe 1:22,23"/>
          <p:cNvSpPr txBox="1"/>
          <p:nvPr>
            <p:ph type="title"/>
          </p:nvPr>
        </p:nvSpPr>
        <p:spPr>
          <a:prstGeom prst="rect">
            <a:avLst/>
          </a:prstGeom>
        </p:spPr>
        <p:txBody>
          <a:bodyPr/>
          <a:lstStyle>
            <a:lvl1pPr defTabSz="467359">
              <a:spcBef>
                <a:spcPts val="2200"/>
              </a:spcBef>
              <a:defRPr sz="4800"/>
            </a:lvl1pPr>
          </a:lstStyle>
          <a:p>
            <a:pPr/>
            <a:r>
              <a:t>Efe 1:22,23</a:t>
            </a:r>
          </a:p>
        </p:txBody>
      </p:sp>
      <p:sp>
        <p:nvSpPr>
          <p:cNvPr id="309" name="Zoals man en vrouw elkaars complement zijn, zo zijn wij dat van Christus…"/>
          <p:cNvSpPr txBox="1"/>
          <p:nvPr>
            <p:ph type="body" idx="1"/>
          </p:nvPr>
        </p:nvSpPr>
        <p:spPr>
          <a:prstGeom prst="rect">
            <a:avLst/>
          </a:prstGeom>
        </p:spPr>
        <p:txBody>
          <a:bodyPr/>
          <a:lstStyle/>
          <a:p>
            <a:pPr>
              <a:buChar char="‣"/>
            </a:pPr>
            <a:r>
              <a:t>Zoals man en vrouw elkaars complement zijn, zo zijn wij dat van Christus</a:t>
            </a:r>
          </a:p>
          <a:p>
            <a:pPr>
              <a:buChar char="‣"/>
            </a:pPr>
            <a:r>
              <a:t>Maar, ook Christus is het complement van God</a:t>
            </a:r>
          </a:p>
          <a:p>
            <a:pPr>
              <a:buChar char="‣"/>
            </a:pPr>
            <a:r>
              <a:t>In één vers de hele geschiedenis samengevat ...</a:t>
            </a:r>
          </a:p>
          <a:p>
            <a:pPr>
              <a:buChar char="‣"/>
              <a:defRPr>
                <a:solidFill>
                  <a:srgbClr val="FFFFFF"/>
                </a:solidFill>
              </a:defRPr>
            </a:pPr>
            <a:r>
              <a:t>En er zijn meer overeenkomsten</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1" name="sleep-routines-for-newborns.jpg" descr="sleep-routines-for-newborns.jpg"/>
          <p:cNvPicPr>
            <a:picLocks noChangeAspect="1"/>
          </p:cNvPicPr>
          <p:nvPr>
            <p:ph type="pic" idx="13"/>
          </p:nvPr>
        </p:nvPicPr>
        <p:blipFill>
          <a:blip r:embed="rId2">
            <a:extLst/>
          </a:blip>
          <a:srcRect l="12500" t="0" r="12500" b="0"/>
          <a:stretch>
            <a:fillRect/>
          </a:stretch>
        </p:blipFill>
        <p:spPr>
          <a:prstGeom prst="rect">
            <a:avLst/>
          </a:prstGeom>
        </p:spPr>
      </p:pic>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man en vrouw"/>
          <p:cNvSpPr txBox="1"/>
          <p:nvPr>
            <p:ph type="body" idx="13"/>
          </p:nvPr>
        </p:nvSpPr>
        <p:spPr>
          <a:prstGeom prst="rect">
            <a:avLst/>
          </a:prstGeom>
        </p:spPr>
        <p:txBody>
          <a:bodyPr/>
          <a:lstStyle/>
          <a:p>
            <a:pPr/>
            <a:r>
              <a:t>man en vrouw</a:t>
            </a:r>
          </a:p>
        </p:txBody>
      </p:sp>
      <p:sp>
        <p:nvSpPr>
          <p:cNvPr id="314" name="Groeien..."/>
          <p:cNvSpPr txBox="1"/>
          <p:nvPr>
            <p:ph type="title"/>
          </p:nvPr>
        </p:nvSpPr>
        <p:spPr>
          <a:prstGeom prst="rect">
            <a:avLst/>
          </a:prstGeom>
        </p:spPr>
        <p:txBody>
          <a:bodyPr/>
          <a:lstStyle>
            <a:lvl1pPr defTabSz="467359">
              <a:spcBef>
                <a:spcPts val="2200"/>
              </a:spcBef>
              <a:defRPr sz="4800"/>
            </a:lvl1pPr>
          </a:lstStyle>
          <a:p>
            <a:pPr/>
            <a:r>
              <a:t>Groeien...</a:t>
            </a:r>
          </a:p>
        </p:txBody>
      </p:sp>
      <p:sp>
        <p:nvSpPr>
          <p:cNvPr id="315" name="God beter leren kennen, de grootte van Zijn liefde, en zo groeien tot het volledige complement (Efe 3:19)"/>
          <p:cNvSpPr txBox="1"/>
          <p:nvPr>
            <p:ph type="body" idx="1"/>
          </p:nvPr>
        </p:nvSpPr>
        <p:spPr>
          <a:prstGeom prst="rect">
            <a:avLst/>
          </a:prstGeom>
        </p:spPr>
        <p:txBody>
          <a:bodyPr/>
          <a:lstStyle>
            <a:lvl1pPr>
              <a:buChar char="‣"/>
              <a:defRPr>
                <a:solidFill>
                  <a:srgbClr val="FFFFFF"/>
                </a:solidFill>
              </a:defRPr>
            </a:lvl1pPr>
          </a:lstStyle>
          <a:p>
            <a:pPr/>
            <a:r>
              <a:t>God beter leren kennen, de grootte van Zijn liefde, en zo groeien tot het volledige complement (Efe 3:19)</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Genesis 2"/>
          <p:cNvSpPr txBox="1"/>
          <p:nvPr>
            <p:ph type="body" idx="13"/>
          </p:nvPr>
        </p:nvSpPr>
        <p:spPr>
          <a:prstGeom prst="rect">
            <a:avLst/>
          </a:prstGeom>
        </p:spPr>
        <p:txBody>
          <a:bodyPr/>
          <a:lstStyle/>
          <a:p>
            <a:pPr/>
            <a:r>
              <a:t>Genesis 2</a:t>
            </a:r>
          </a:p>
        </p:txBody>
      </p:sp>
      <p:sp>
        <p:nvSpPr>
          <p:cNvPr id="179" name="18 God, de HEER, dacht: Het is niet goed dat de mens alleen is, ik zal een helper voor hem maken die bij hem past.…"/>
          <p:cNvSpPr txBox="1"/>
          <p:nvPr>
            <p:ph type="body" idx="1"/>
          </p:nvPr>
        </p:nvSpPr>
        <p:spPr>
          <a:xfrm>
            <a:off x="406400" y="1379735"/>
            <a:ext cx="12192000" cy="7472165"/>
          </a:xfrm>
          <a:prstGeom prst="rect">
            <a:avLst/>
          </a:prstGeom>
        </p:spPr>
        <p:txBody>
          <a:bodyPr/>
          <a:lstStyle/>
          <a:p>
            <a:pPr marL="0" indent="0">
              <a:buClrTx/>
              <a:buSzTx/>
              <a:buFontTx/>
              <a:buNone/>
              <a:defRPr>
                <a:solidFill>
                  <a:schemeClr val="accent1"/>
                </a:solidFill>
              </a:defRPr>
            </a:pPr>
            <a:r>
              <a:rPr>
                <a:solidFill>
                  <a:schemeClr val="accent1">
                    <a:hueOff val="104794"/>
                    <a:lumOff val="-8431"/>
                  </a:schemeClr>
                </a:solidFill>
              </a:rPr>
              <a:t>18 God, de HEER, dacht:</a:t>
            </a:r>
            <a:r>
              <a:t> </a:t>
            </a:r>
            <a:r>
              <a:rPr>
                <a:solidFill>
                  <a:srgbClr val="3E4F61"/>
                </a:solidFill>
              </a:rPr>
              <a:t>Het is niet goed dat de mens alleen is, ik zal een helper voor hem maken die bij hem past.</a:t>
            </a:r>
            <a:endParaRPr>
              <a:solidFill>
                <a:srgbClr val="838787"/>
              </a:solidFill>
            </a:endParaRPr>
          </a:p>
          <a:p>
            <a:pPr marL="0" indent="0">
              <a:buClrTx/>
              <a:buSzTx/>
              <a:buFontTx/>
              <a:buNone/>
              <a:defRPr>
                <a:solidFill>
                  <a:schemeClr val="accent1">
                    <a:hueOff val="-84091"/>
                    <a:satOff val="15316"/>
                    <a:lumOff val="24313"/>
                  </a:schemeClr>
                </a:solidFill>
              </a:defRPr>
            </a:pPr>
            <a:r>
              <a:t>En Jahweh Elohim zei: </a:t>
            </a:r>
            <a:r>
              <a:rPr>
                <a:solidFill>
                  <a:srgbClr val="3E4F61"/>
                </a:solidFill>
              </a:rPr>
              <a:t>"Het is niet goed voor de mens alleen te zijn. Ik zal voor hem een hulp maken, als zijn tegenover" </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man en vrouw"/>
          <p:cNvSpPr txBox="1"/>
          <p:nvPr>
            <p:ph type="body" idx="13"/>
          </p:nvPr>
        </p:nvSpPr>
        <p:spPr>
          <a:prstGeom prst="rect">
            <a:avLst/>
          </a:prstGeom>
        </p:spPr>
        <p:txBody>
          <a:bodyPr/>
          <a:lstStyle/>
          <a:p>
            <a:pPr/>
            <a:r>
              <a:t>man en vrouw</a:t>
            </a:r>
          </a:p>
        </p:txBody>
      </p:sp>
      <p:sp>
        <p:nvSpPr>
          <p:cNvPr id="318" name="Groeien..."/>
          <p:cNvSpPr txBox="1"/>
          <p:nvPr>
            <p:ph type="title"/>
          </p:nvPr>
        </p:nvSpPr>
        <p:spPr>
          <a:prstGeom prst="rect">
            <a:avLst/>
          </a:prstGeom>
        </p:spPr>
        <p:txBody>
          <a:bodyPr/>
          <a:lstStyle>
            <a:lvl1pPr defTabSz="467359">
              <a:spcBef>
                <a:spcPts val="2200"/>
              </a:spcBef>
              <a:defRPr sz="4800"/>
            </a:lvl1pPr>
          </a:lstStyle>
          <a:p>
            <a:pPr/>
            <a:r>
              <a:t>Groeien...</a:t>
            </a:r>
          </a:p>
        </p:txBody>
      </p:sp>
      <p:sp>
        <p:nvSpPr>
          <p:cNvPr id="319" name="God beter leren kennen, de grootte van Zijn liefde, en zo groeien tot het volledige complement (Efe 3:19)…"/>
          <p:cNvSpPr txBox="1"/>
          <p:nvPr>
            <p:ph type="body" idx="1"/>
          </p:nvPr>
        </p:nvSpPr>
        <p:spPr>
          <a:prstGeom prst="rect">
            <a:avLst/>
          </a:prstGeom>
        </p:spPr>
        <p:txBody>
          <a:bodyPr/>
          <a:lstStyle/>
          <a:p>
            <a:pPr>
              <a:buChar char="‣"/>
            </a:pPr>
            <a:r>
              <a:t>God beter leren kennen, de grootte van Zijn liefde, en zo groeien tot het volledige complement (Efe 3:19)</a:t>
            </a:r>
          </a:p>
          <a:p>
            <a:pPr>
              <a:buChar char="‣"/>
              <a:defRPr>
                <a:solidFill>
                  <a:srgbClr val="FFFFFF"/>
                </a:solidFill>
              </a:defRPr>
            </a:pPr>
            <a:r>
              <a:t>Volwassen worden in geloof = groeien tot het volledige complement (Efe 4:13)</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man en vrouw"/>
          <p:cNvSpPr txBox="1"/>
          <p:nvPr>
            <p:ph type="body" idx="13"/>
          </p:nvPr>
        </p:nvSpPr>
        <p:spPr>
          <a:prstGeom prst="rect">
            <a:avLst/>
          </a:prstGeom>
        </p:spPr>
        <p:txBody>
          <a:bodyPr/>
          <a:lstStyle/>
          <a:p>
            <a:pPr/>
            <a:r>
              <a:t>man en vrouw</a:t>
            </a:r>
          </a:p>
        </p:txBody>
      </p:sp>
      <p:sp>
        <p:nvSpPr>
          <p:cNvPr id="322" name="Groeien..."/>
          <p:cNvSpPr txBox="1"/>
          <p:nvPr>
            <p:ph type="title"/>
          </p:nvPr>
        </p:nvSpPr>
        <p:spPr>
          <a:prstGeom prst="rect">
            <a:avLst/>
          </a:prstGeom>
        </p:spPr>
        <p:txBody>
          <a:bodyPr/>
          <a:lstStyle>
            <a:lvl1pPr defTabSz="467359">
              <a:spcBef>
                <a:spcPts val="2200"/>
              </a:spcBef>
              <a:defRPr sz="4800"/>
            </a:lvl1pPr>
          </a:lstStyle>
          <a:p>
            <a:pPr/>
            <a:r>
              <a:t>Groeien...</a:t>
            </a:r>
          </a:p>
        </p:txBody>
      </p:sp>
      <p:sp>
        <p:nvSpPr>
          <p:cNvPr id="323" name="God beter leren kennen, de grootte van Zijn liefde, en zo groeien tot het volledige complement (Efe 3:19)…"/>
          <p:cNvSpPr txBox="1"/>
          <p:nvPr>
            <p:ph type="body" idx="1"/>
          </p:nvPr>
        </p:nvSpPr>
        <p:spPr>
          <a:prstGeom prst="rect">
            <a:avLst/>
          </a:prstGeom>
        </p:spPr>
        <p:txBody>
          <a:bodyPr/>
          <a:lstStyle/>
          <a:p>
            <a:pPr>
              <a:buChar char="‣"/>
            </a:pPr>
            <a:r>
              <a:t>God beter leren kennen, de grootte van Zijn liefde, en zo groeien tot het volledige complement (Efe 3:19)</a:t>
            </a:r>
          </a:p>
          <a:p>
            <a:pPr>
              <a:buChar char="‣"/>
            </a:pPr>
            <a:r>
              <a:t>Volwassen worden in geloof = groeien tot het volledige complement (Efe 4:13)</a:t>
            </a:r>
          </a:p>
          <a:p>
            <a:pPr>
              <a:buChar char="‣"/>
              <a:defRPr>
                <a:solidFill>
                  <a:srgbClr val="FFFFFF"/>
                </a:solidFill>
              </a:defRPr>
            </a:pPr>
            <a:r>
              <a:t>Ook dit uit te leggen met beeld man en vrouw</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5" name="Oude-mensen-stel-bejaard-liefde-relatie-1170x702.jpg" descr="Oude-mensen-stel-bejaard-liefde-relatie-1170x702.jpg"/>
          <p:cNvPicPr>
            <a:picLocks noChangeAspect="1"/>
          </p:cNvPicPr>
          <p:nvPr>
            <p:ph type="pic" idx="13"/>
          </p:nvPr>
        </p:nvPicPr>
        <p:blipFill>
          <a:blip r:embed="rId2">
            <a:extLst/>
          </a:blip>
          <a:srcRect l="10000" t="0" r="10000" b="0"/>
          <a:stretch>
            <a:fillRect/>
          </a:stretch>
        </p:blipFill>
        <p:spPr>
          <a:prstGeom prst="rect">
            <a:avLst/>
          </a:prstGeom>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7" name="21877.jpg" descr="21877.jpg"/>
          <p:cNvPicPr>
            <a:picLocks noChangeAspect="1"/>
          </p:cNvPicPr>
          <p:nvPr>
            <p:ph type="pic" idx="13"/>
          </p:nvPr>
        </p:nvPicPr>
        <p:blipFill>
          <a:blip r:embed="rId2">
            <a:extLst/>
          </a:blip>
          <a:srcRect l="74" t="0" r="74" b="0"/>
          <a:stretch>
            <a:fillRect/>
          </a:stretch>
        </p:blipFill>
        <p:spPr>
          <a:prstGeom prst="rect">
            <a:avLst/>
          </a:prstGeom>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man en vrouw"/>
          <p:cNvSpPr txBox="1"/>
          <p:nvPr>
            <p:ph type="body" idx="13"/>
          </p:nvPr>
        </p:nvSpPr>
        <p:spPr>
          <a:prstGeom prst="rect">
            <a:avLst/>
          </a:prstGeom>
        </p:spPr>
        <p:txBody>
          <a:bodyPr/>
          <a:lstStyle/>
          <a:p>
            <a:pPr/>
            <a:r>
              <a:t>man en vrouw</a:t>
            </a:r>
          </a:p>
        </p:txBody>
      </p:sp>
      <p:sp>
        <p:nvSpPr>
          <p:cNvPr id="330" name="Vandaag"/>
          <p:cNvSpPr txBox="1"/>
          <p:nvPr>
            <p:ph type="title"/>
          </p:nvPr>
        </p:nvSpPr>
        <p:spPr>
          <a:prstGeom prst="rect">
            <a:avLst/>
          </a:prstGeom>
        </p:spPr>
        <p:txBody>
          <a:bodyPr/>
          <a:lstStyle>
            <a:lvl1pPr defTabSz="467359">
              <a:spcBef>
                <a:spcPts val="2200"/>
              </a:spcBef>
              <a:defRPr sz="4800"/>
            </a:lvl1pPr>
          </a:lstStyle>
          <a:p>
            <a:pPr/>
            <a:r>
              <a:t>Vandaag</a:t>
            </a:r>
          </a:p>
        </p:txBody>
      </p:sp>
      <p:sp>
        <p:nvSpPr>
          <p:cNvPr id="331" name="Waarom bestaan we?…"/>
          <p:cNvSpPr txBox="1"/>
          <p:nvPr>
            <p:ph type="body" idx="1"/>
          </p:nvPr>
        </p:nvSpPr>
        <p:spPr>
          <a:prstGeom prst="rect">
            <a:avLst/>
          </a:prstGeom>
        </p:spPr>
        <p:txBody>
          <a:bodyPr/>
          <a:lstStyle/>
          <a:p>
            <a:pPr/>
            <a:r>
              <a:t>Waarom bestaan we?</a:t>
            </a:r>
          </a:p>
          <a:p>
            <a:pPr/>
            <a:r>
              <a:t>Waarom begon God met scheppen?</a:t>
            </a:r>
          </a:p>
          <a:p>
            <a:pPr/>
            <a:r>
              <a:t>Wat is ons doel?</a:t>
            </a:r>
          </a:p>
          <a:p>
            <a:pPr/>
            <a:r>
              <a:t>Waarom geloven we nu al?</a:t>
            </a:r>
          </a:p>
          <a:p>
            <a:pPr/>
            <a:r>
              <a:t>Wat is onze relatie met Christus?</a:t>
            </a:r>
          </a:p>
          <a:p>
            <a:pPr/>
            <a:r>
              <a:t>Wat moeten we nu doen?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Genesis 2"/>
          <p:cNvSpPr txBox="1"/>
          <p:nvPr>
            <p:ph type="body" idx="13"/>
          </p:nvPr>
        </p:nvSpPr>
        <p:spPr>
          <a:prstGeom prst="rect">
            <a:avLst/>
          </a:prstGeom>
        </p:spPr>
        <p:txBody>
          <a:bodyPr/>
          <a:lstStyle/>
          <a:p>
            <a:pPr/>
            <a:r>
              <a:t>Genesis 2</a:t>
            </a:r>
          </a:p>
        </p:txBody>
      </p:sp>
      <p:sp>
        <p:nvSpPr>
          <p:cNvPr id="182" name="18 God, de HEER, dacht: Het is niet goed dat de mens alleen is, ik zal een helper voor hem maken die bij hem past.…"/>
          <p:cNvSpPr txBox="1"/>
          <p:nvPr>
            <p:ph type="body" idx="1"/>
          </p:nvPr>
        </p:nvSpPr>
        <p:spPr>
          <a:xfrm>
            <a:off x="406400" y="1379735"/>
            <a:ext cx="12192000" cy="7472165"/>
          </a:xfrm>
          <a:prstGeom prst="rect">
            <a:avLst/>
          </a:prstGeom>
        </p:spPr>
        <p:txBody>
          <a:bodyPr/>
          <a:lstStyle/>
          <a:p>
            <a:pPr marL="0" indent="0">
              <a:buClrTx/>
              <a:buSzTx/>
              <a:buFontTx/>
              <a:buNone/>
              <a:defRPr>
                <a:solidFill>
                  <a:schemeClr val="accent1"/>
                </a:solidFill>
              </a:defRPr>
            </a:pPr>
            <a:r>
              <a:rPr>
                <a:solidFill>
                  <a:schemeClr val="accent1">
                    <a:hueOff val="104794"/>
                    <a:lumOff val="-8431"/>
                  </a:schemeClr>
                </a:solidFill>
              </a:rPr>
              <a:t>18 God, de HEER, dacht:</a:t>
            </a:r>
            <a:r>
              <a:t> </a:t>
            </a:r>
            <a:r>
              <a:rPr>
                <a:solidFill>
                  <a:srgbClr val="3E4F61"/>
                </a:solidFill>
              </a:rPr>
              <a:t>Het is niet goed dat de mens alleen is, ik zal een helper voor hem maken die bij hem past.</a:t>
            </a:r>
            <a:endParaRPr>
              <a:solidFill>
                <a:srgbClr val="838787"/>
              </a:solidFill>
            </a:endParaRPr>
          </a:p>
          <a:p>
            <a:pPr marL="0" indent="0">
              <a:buClrTx/>
              <a:buSzTx/>
              <a:buFontTx/>
              <a:buNone/>
              <a:defRPr>
                <a:solidFill>
                  <a:schemeClr val="accent1">
                    <a:hueOff val="-84091"/>
                    <a:satOff val="15316"/>
                    <a:lumOff val="24313"/>
                  </a:schemeClr>
                </a:solidFill>
              </a:defRPr>
            </a:pPr>
            <a:r>
              <a:t>En Jahweh Elohim zei: </a:t>
            </a:r>
            <a:r>
              <a:rPr>
                <a:solidFill>
                  <a:srgbClr val="3E4F61"/>
                </a:solidFill>
              </a:rPr>
              <a:t>"Het is niet goed voor de mens alleen te zijn. Ik zal voor hem een hulp maken, als zijn tegenover" </a:t>
            </a:r>
            <a:endParaRPr>
              <a:solidFill>
                <a:srgbClr val="3E4F61"/>
              </a:solidFill>
            </a:endParaRPr>
          </a:p>
          <a:p>
            <a:pPr marL="0" indent="0">
              <a:buClrTx/>
              <a:buSzTx/>
              <a:buFontTx/>
              <a:buNone/>
              <a:defRPr>
                <a:solidFill>
                  <a:schemeClr val="accent1">
                    <a:hueOff val="-84091"/>
                    <a:satOff val="15316"/>
                    <a:lumOff val="24313"/>
                  </a:schemeClr>
                </a:solidFill>
              </a:defRPr>
            </a:pPr>
            <a:endParaRPr>
              <a:solidFill>
                <a:srgbClr val="3E4F61"/>
              </a:solidFill>
            </a:endParaRPr>
          </a:p>
          <a:p>
            <a:pPr>
              <a:buChar char="‣"/>
              <a:defRPr>
                <a:solidFill>
                  <a:srgbClr val="FFFFFF"/>
                </a:solidFill>
              </a:defRPr>
            </a:pPr>
            <a:r>
              <a:t>Jahweh - van het werkwoord zijn. Letterlijk: "Hij is"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Genesis 2"/>
          <p:cNvSpPr txBox="1"/>
          <p:nvPr>
            <p:ph type="body" idx="13"/>
          </p:nvPr>
        </p:nvSpPr>
        <p:spPr>
          <a:prstGeom prst="rect">
            <a:avLst/>
          </a:prstGeom>
        </p:spPr>
        <p:txBody>
          <a:bodyPr/>
          <a:lstStyle/>
          <a:p>
            <a:pPr/>
            <a:r>
              <a:t>Genesis 2</a:t>
            </a:r>
          </a:p>
        </p:txBody>
      </p:sp>
      <p:sp>
        <p:nvSpPr>
          <p:cNvPr id="185" name="18 God, de HEER, dacht: Het is niet goed dat de mens alleen is, ik zal een helper voor hem maken die bij hem past.…"/>
          <p:cNvSpPr txBox="1"/>
          <p:nvPr>
            <p:ph type="body" idx="1"/>
          </p:nvPr>
        </p:nvSpPr>
        <p:spPr>
          <a:xfrm>
            <a:off x="406400" y="1379735"/>
            <a:ext cx="12192000" cy="7472165"/>
          </a:xfrm>
          <a:prstGeom prst="rect">
            <a:avLst/>
          </a:prstGeom>
        </p:spPr>
        <p:txBody>
          <a:bodyPr/>
          <a:lstStyle/>
          <a:p>
            <a:pPr marL="0" indent="0">
              <a:buClrTx/>
              <a:buSzTx/>
              <a:buFontTx/>
              <a:buNone/>
              <a:defRPr>
                <a:solidFill>
                  <a:schemeClr val="accent1"/>
                </a:solidFill>
              </a:defRPr>
            </a:pPr>
            <a:r>
              <a:rPr>
                <a:solidFill>
                  <a:schemeClr val="accent1">
                    <a:hueOff val="104794"/>
                    <a:lumOff val="-8431"/>
                  </a:schemeClr>
                </a:solidFill>
              </a:rPr>
              <a:t>18 God, de HEER, dacht:</a:t>
            </a:r>
            <a:r>
              <a:t> </a:t>
            </a:r>
            <a:r>
              <a:rPr>
                <a:solidFill>
                  <a:srgbClr val="3E4F61"/>
                </a:solidFill>
              </a:rPr>
              <a:t>Het is niet goed dat de mens alleen is, ik zal een helper voor hem maken die bij hem past.</a:t>
            </a:r>
            <a:endParaRPr>
              <a:solidFill>
                <a:srgbClr val="838787"/>
              </a:solidFill>
            </a:endParaRPr>
          </a:p>
          <a:p>
            <a:pPr marL="0" indent="0">
              <a:buClrTx/>
              <a:buSzTx/>
              <a:buFontTx/>
              <a:buNone/>
              <a:defRPr>
                <a:solidFill>
                  <a:schemeClr val="accent1">
                    <a:hueOff val="-84091"/>
                    <a:satOff val="15316"/>
                    <a:lumOff val="24313"/>
                  </a:schemeClr>
                </a:solidFill>
              </a:defRPr>
            </a:pPr>
            <a:r>
              <a:t>En Jahweh Elohim zei: </a:t>
            </a:r>
            <a:r>
              <a:rPr>
                <a:solidFill>
                  <a:srgbClr val="3E4F61"/>
                </a:solidFill>
              </a:rPr>
              <a:t>"Het is niet goed voor de mens alleen te zijn. Ik zal voor hem een hulp maken, als zijn tegenover" </a:t>
            </a:r>
            <a:endParaRPr>
              <a:solidFill>
                <a:srgbClr val="3E4F61"/>
              </a:solidFill>
            </a:endParaRPr>
          </a:p>
          <a:p>
            <a:pPr marL="0" indent="0">
              <a:buClrTx/>
              <a:buSzTx/>
              <a:buFontTx/>
              <a:buNone/>
              <a:defRPr>
                <a:solidFill>
                  <a:schemeClr val="accent1">
                    <a:hueOff val="-84091"/>
                    <a:satOff val="15316"/>
                    <a:lumOff val="24313"/>
                  </a:schemeClr>
                </a:solidFill>
              </a:defRPr>
            </a:pPr>
            <a:endParaRPr>
              <a:solidFill>
                <a:srgbClr val="3E4F61"/>
              </a:solidFill>
            </a:endParaRPr>
          </a:p>
          <a:p>
            <a:pPr>
              <a:buChar char="‣"/>
            </a:pPr>
            <a:r>
              <a:t>Jahweh - van het werkwoord zijn. Letterlijk: "Hij is"</a:t>
            </a:r>
          </a:p>
          <a:p>
            <a:pPr>
              <a:buChar char="‣"/>
              <a:defRPr>
                <a:solidFill>
                  <a:srgbClr val="FFFFFF"/>
                </a:solidFill>
              </a:defRPr>
            </a:pPr>
            <a:r>
              <a:t>Elohim - eigenlijk de titel "God". Letterlijk: "Onderschikker"</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Genesis 2"/>
          <p:cNvSpPr txBox="1"/>
          <p:nvPr>
            <p:ph type="body" idx="13"/>
          </p:nvPr>
        </p:nvSpPr>
        <p:spPr>
          <a:prstGeom prst="rect">
            <a:avLst/>
          </a:prstGeom>
        </p:spPr>
        <p:txBody>
          <a:bodyPr/>
          <a:lstStyle/>
          <a:p>
            <a:pPr/>
            <a:r>
              <a:t>Genesis 2</a:t>
            </a:r>
          </a:p>
        </p:txBody>
      </p:sp>
      <p:sp>
        <p:nvSpPr>
          <p:cNvPr id="188" name="18 God, de HEER, dacht: Het is niet goed dat de mens alleen is, ik zal een helper voor hem maken die bij hem past.…"/>
          <p:cNvSpPr txBox="1"/>
          <p:nvPr>
            <p:ph type="body" idx="1"/>
          </p:nvPr>
        </p:nvSpPr>
        <p:spPr>
          <a:xfrm>
            <a:off x="406400" y="1379735"/>
            <a:ext cx="12192000" cy="7472165"/>
          </a:xfrm>
          <a:prstGeom prst="rect">
            <a:avLst/>
          </a:prstGeom>
        </p:spPr>
        <p:txBody>
          <a:bodyPr/>
          <a:lstStyle/>
          <a:p>
            <a:pPr marL="0" indent="0">
              <a:buClrTx/>
              <a:buSzTx/>
              <a:buFontTx/>
              <a:buNone/>
              <a:defRPr>
                <a:solidFill>
                  <a:schemeClr val="accent1">
                    <a:hueOff val="104794"/>
                    <a:lumOff val="-8431"/>
                  </a:schemeClr>
                </a:solidFill>
              </a:defRPr>
            </a:pPr>
            <a:r>
              <a:rPr>
                <a:solidFill>
                  <a:srgbClr val="3E4F61"/>
                </a:solidFill>
              </a:rPr>
              <a:t>18 God, de HEER, dacht:</a:t>
            </a:r>
            <a:r>
              <a:t> Het is niet goed dat de mens alleen is, </a:t>
            </a:r>
            <a:r>
              <a:rPr>
                <a:solidFill>
                  <a:srgbClr val="3E4F61"/>
                </a:solidFill>
              </a:rPr>
              <a:t>ik zal een helper voor hem maken die bij hem past. </a:t>
            </a:r>
          </a:p>
          <a:p>
            <a:pPr marL="0" indent="0">
              <a:buClrTx/>
              <a:buSzTx/>
              <a:buFontTx/>
              <a:buNone/>
              <a:defRPr>
                <a:solidFill>
                  <a:schemeClr val="accent1">
                    <a:hueOff val="-84091"/>
                    <a:satOff val="15316"/>
                    <a:lumOff val="24313"/>
                  </a:schemeClr>
                </a:solidFill>
              </a:defRPr>
            </a:pPr>
            <a:r>
              <a:rPr>
                <a:solidFill>
                  <a:srgbClr val="3E4F61"/>
                </a:solidFill>
              </a:rPr>
              <a:t>En Jahweh Elohim zei:</a:t>
            </a:r>
            <a:r>
              <a:t> "</a:t>
            </a:r>
            <a:r>
              <a:rPr>
                <a:solidFill>
                  <a:srgbClr val="929292"/>
                </a:solidFill>
              </a:rPr>
              <a:t>Het is</a:t>
            </a:r>
            <a:r>
              <a:t> niet goed voor de mens alleen te zijn. </a:t>
            </a:r>
            <a:r>
              <a:rPr>
                <a:solidFill>
                  <a:srgbClr val="3E4F61"/>
                </a:solidFill>
              </a:rPr>
              <a:t>Ik zal voor hem een hulp maken, als zijn tegenover"</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Genesis 2"/>
          <p:cNvSpPr txBox="1"/>
          <p:nvPr>
            <p:ph type="body" idx="13"/>
          </p:nvPr>
        </p:nvSpPr>
        <p:spPr>
          <a:prstGeom prst="rect">
            <a:avLst/>
          </a:prstGeom>
        </p:spPr>
        <p:txBody>
          <a:bodyPr/>
          <a:lstStyle/>
          <a:p>
            <a:pPr/>
            <a:r>
              <a:t>Genesis 2</a:t>
            </a:r>
          </a:p>
        </p:txBody>
      </p:sp>
      <p:sp>
        <p:nvSpPr>
          <p:cNvPr id="191" name="18 God, de HEER, dacht: Het is niet goed dat de mens alleen is, ik zal een helper voor hem maken die bij hem past.…"/>
          <p:cNvSpPr txBox="1"/>
          <p:nvPr>
            <p:ph type="body" idx="1"/>
          </p:nvPr>
        </p:nvSpPr>
        <p:spPr>
          <a:xfrm>
            <a:off x="406400" y="1379735"/>
            <a:ext cx="12192000" cy="7472165"/>
          </a:xfrm>
          <a:prstGeom prst="rect">
            <a:avLst/>
          </a:prstGeom>
        </p:spPr>
        <p:txBody>
          <a:bodyPr/>
          <a:lstStyle/>
          <a:p>
            <a:pPr marL="0" indent="0">
              <a:buClrTx/>
              <a:buSzTx/>
              <a:buFontTx/>
              <a:buNone/>
              <a:defRPr>
                <a:solidFill>
                  <a:schemeClr val="accent1">
                    <a:hueOff val="104794"/>
                    <a:lumOff val="-8431"/>
                  </a:schemeClr>
                </a:solidFill>
              </a:defRPr>
            </a:pPr>
            <a:r>
              <a:rPr>
                <a:solidFill>
                  <a:srgbClr val="3E4F61"/>
                </a:solidFill>
              </a:rPr>
              <a:t>18 God, de HEER, dacht:</a:t>
            </a:r>
            <a:r>
              <a:t> Het is niet goed dat de mens alleen is, </a:t>
            </a:r>
            <a:r>
              <a:rPr>
                <a:solidFill>
                  <a:srgbClr val="3E4F61"/>
                </a:solidFill>
              </a:rPr>
              <a:t>ik zal een helper voor hem maken die bij hem past. </a:t>
            </a:r>
          </a:p>
          <a:p>
            <a:pPr marL="0" indent="0">
              <a:buClrTx/>
              <a:buSzTx/>
              <a:buFontTx/>
              <a:buNone/>
              <a:defRPr>
                <a:solidFill>
                  <a:schemeClr val="accent1">
                    <a:hueOff val="-84091"/>
                    <a:satOff val="15316"/>
                    <a:lumOff val="24313"/>
                  </a:schemeClr>
                </a:solidFill>
              </a:defRPr>
            </a:pPr>
            <a:r>
              <a:rPr>
                <a:solidFill>
                  <a:srgbClr val="3E4F61"/>
                </a:solidFill>
              </a:rPr>
              <a:t>En Jahweh Elohim zei:</a:t>
            </a:r>
            <a:r>
              <a:t> "</a:t>
            </a:r>
            <a:r>
              <a:rPr>
                <a:solidFill>
                  <a:srgbClr val="929292"/>
                </a:solidFill>
              </a:rPr>
              <a:t>Het is</a:t>
            </a:r>
            <a:r>
              <a:t> niet goed voor de mens alleen te zijn. </a:t>
            </a:r>
            <a:r>
              <a:rPr>
                <a:solidFill>
                  <a:srgbClr val="3E4F61"/>
                </a:solidFill>
              </a:rPr>
              <a:t>Ik zal voor hem een hulp maken, als zijn tegenover"</a:t>
            </a:r>
          </a:p>
          <a:p>
            <a:pPr marL="0" indent="0">
              <a:buClrTx/>
              <a:buSzTx/>
              <a:buFontTx/>
              <a:buNone/>
              <a:defRPr>
                <a:solidFill>
                  <a:schemeClr val="accent1">
                    <a:hueOff val="104794"/>
                    <a:lumOff val="-8431"/>
                  </a:schemeClr>
                </a:solidFill>
              </a:defRPr>
            </a:pPr>
          </a:p>
          <a:p>
            <a:pPr>
              <a:buChar char="‣"/>
              <a:defRPr>
                <a:solidFill>
                  <a:srgbClr val="FFFFFF"/>
                </a:solidFill>
              </a:defRPr>
            </a:pPr>
            <a:r>
              <a:t>Miste Adam iets?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80000"/>
          </a:lnSpc>
          <a:spcBef>
            <a:spcPts val="0"/>
          </a:spcBef>
          <a:spcAft>
            <a:spcPts val="0"/>
          </a:spcAft>
          <a:buClrTx/>
          <a:buSzTx/>
          <a:buFontTx/>
          <a:buNone/>
          <a:tabLst/>
          <a:defRPr b="0" baseline="0" cap="all" i="0" spc="0" strike="noStrike" sz="28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80000"/>
          </a:lnSpc>
          <a:spcBef>
            <a:spcPts val="0"/>
          </a:spcBef>
          <a:spcAft>
            <a:spcPts val="0"/>
          </a:spcAft>
          <a:buClrTx/>
          <a:buSzTx/>
          <a:buFontTx/>
          <a:buNone/>
          <a:tabLst/>
          <a:defRPr b="0" baseline="0" cap="all" i="0" spc="0" strike="noStrike" sz="28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