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 en ondertite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jn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elteks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Titeltekst</a:t>
            </a:r>
          </a:p>
        </p:txBody>
      </p:sp>
      <p:sp>
        <p:nvSpPr>
          <p:cNvPr id="14" name="Hoofdtekst - niveau één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5" name="Dia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psommingsteken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ks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03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driema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fbeelding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Afbeelding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Afbeelding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at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ijschrif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Typ hier een citaat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 hier een citaat.</a:t>
            </a:r>
          </a:p>
        </p:txBody>
      </p:sp>
      <p:sp>
        <p:nvSpPr>
          <p:cNvPr id="123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teks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2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at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 hier een citaat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 hier een citaat.</a:t>
            </a:r>
          </a:p>
        </p:txBody>
      </p:sp>
      <p:sp>
        <p:nvSpPr>
          <p:cNvPr id="133" name="Afbeelding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fbeeldin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-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horizonta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fbeeldin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jn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elteks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Titeltekst</a:t>
            </a:r>
          </a:p>
        </p:txBody>
      </p:sp>
      <p:sp>
        <p:nvSpPr>
          <p:cNvPr id="25" name="Hoofdtekst - niveau één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6" name="Dia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en ondertite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jn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elteks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Titeltekst</a:t>
            </a:r>
          </a:p>
        </p:txBody>
      </p:sp>
      <p:sp>
        <p:nvSpPr>
          <p:cNvPr id="35" name="Hoofdtekst - niveau één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6" name="Dianumm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midden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elteks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Titeltekst</a:t>
            </a:r>
          </a:p>
        </p:txBody>
      </p:sp>
      <p:sp>
        <p:nvSpPr>
          <p:cNvPr id="44" name="Dia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vertica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jn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Afbeelding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Titeltekst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Titeltekst</a:t>
            </a:r>
          </a:p>
        </p:txBody>
      </p:sp>
      <p:sp>
        <p:nvSpPr>
          <p:cNvPr id="54" name="Hoofdtekst - niveau één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5" name="Dia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ks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63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6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psomming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ks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72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73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psomm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ks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82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83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opsomming en f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ks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92" name="Afbeelding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itelteks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94" name="Hoofdtekst - niveau één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jn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elteks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4" name="Hoofdtekst - niveau één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" name="Dianumm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WAt zeg Je?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WAt zeg Je?</a:t>
            </a:r>
          </a:p>
        </p:txBody>
      </p:sp>
      <p:sp>
        <p:nvSpPr>
          <p:cNvPr id="167" name="Welke woorden gebruiken w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Welke woorden gebruiken we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Efe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Efe 4</a:t>
            </a:r>
          </a:p>
        </p:txBody>
      </p:sp>
      <p:sp>
        <p:nvSpPr>
          <p:cNvPr id="198" name="Efeze 4: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Efeze 4:29</a:t>
            </a:r>
          </a:p>
        </p:txBody>
      </p:sp>
      <p:sp>
        <p:nvSpPr>
          <p:cNvPr id="199" name="Laat geen enkel bedorven woord uit jullie mond uitgaan, maar spreekt, indien er een goed woord is voor de benodigde opbouw, opdat het genade geeft aan wie hore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rPr>
                <a:solidFill>
                  <a:srgbClr val="FFFFFF"/>
                </a:solidFill>
              </a:rPr>
              <a:t>Laat geen enkel bedorven woord uit jullie mond uitgaan</a:t>
            </a:r>
            <a:r>
              <a:t>, maar spreekt, indien er een goed woord is voor de benodigde opbouw, opdat het genade geeft aan wie horen.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Efe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Efe 4</a:t>
            </a:r>
          </a:p>
        </p:txBody>
      </p:sp>
      <p:sp>
        <p:nvSpPr>
          <p:cNvPr id="202" name="Efeze 4: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Efeze 4:29</a:t>
            </a:r>
          </a:p>
        </p:txBody>
      </p:sp>
      <p:sp>
        <p:nvSpPr>
          <p:cNvPr id="203" name="Laat geen enkel bedorven woord uit jullie mond uitgaan, maar spreekt, indien er een goed woord is voor de benodigde opbouw, opdat het genade geeft aan wie hore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Laat geen enkel bedorven woord uit jullie mond uitgaan, maar spreekt, indien er een </a:t>
            </a:r>
            <a:r>
              <a:rPr>
                <a:solidFill>
                  <a:srgbClr val="FFFFFF"/>
                </a:solidFill>
              </a:rPr>
              <a:t>goed woord</a:t>
            </a:r>
            <a:r>
              <a:t> is voor de </a:t>
            </a:r>
            <a:r>
              <a:rPr>
                <a:solidFill>
                  <a:srgbClr val="FFFFFF"/>
                </a:solidFill>
              </a:rPr>
              <a:t>benodigde opbouw</a:t>
            </a:r>
            <a:r>
              <a:t>, opdat het genade geeft aan wie horen.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Efe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Efe 4</a:t>
            </a:r>
          </a:p>
        </p:txBody>
      </p:sp>
      <p:sp>
        <p:nvSpPr>
          <p:cNvPr id="206" name="Efeze 4: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Efeze 4:29</a:t>
            </a:r>
          </a:p>
        </p:txBody>
      </p:sp>
      <p:sp>
        <p:nvSpPr>
          <p:cNvPr id="207" name="Laat geen enkel bedorven woord uit jullie mond uitgaan, maar spreekt, indien er een goed woord is voor de benodigde opbouw, opdat het genade geeft aan wie hore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Laat geen enkel bedorven woord uit jullie mond uitgaan, maar spreekt, indien er een goed woord is voor de benodigde opbouw, opdat het </a:t>
            </a:r>
            <a:r>
              <a:rPr>
                <a:solidFill>
                  <a:srgbClr val="FFFFFF"/>
                </a:solidFill>
              </a:rPr>
              <a:t>genade geeft</a:t>
            </a:r>
            <a:r>
              <a:t> aan wie horen.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Efe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Efe 4</a:t>
            </a:r>
          </a:p>
        </p:txBody>
      </p:sp>
      <p:sp>
        <p:nvSpPr>
          <p:cNvPr id="210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211" name="Enkele vrage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Enkele vragen: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Waar moet je op letten als je met iemand spreekt?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Welke woorden zouden we gebruiken naar elkaar?</a:t>
            </a:r>
          </a:p>
          <a:p>
            <a:pPr>
              <a:defRPr>
                <a:solidFill>
                  <a:srgbClr val="424243"/>
                </a:solidFill>
              </a:defRPr>
            </a:pPr>
            <a:r>
              <a:t>Moeten we niet iemand aanspreken als hij iets fout doet of gelooft?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Eigen-huis-bouwen.jpg" descr="Eigen-huis-bouwen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5502" t="0" r="5502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Bouwt wat ik wil zeggen de ander op?"/>
          <p:cNvSpPr txBox="1"/>
          <p:nvPr/>
        </p:nvSpPr>
        <p:spPr>
          <a:xfrm>
            <a:off x="3000768" y="3721100"/>
            <a:ext cx="7003264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ctr">
              <a:defRPr sz="3100"/>
            </a:lvl1pPr>
          </a:lstStyle>
          <a:p>
            <a:pPr/>
            <a:r>
              <a:t>Bouwt wat ik wil zeggen de ander op?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Efe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Efe 4</a:t>
            </a:r>
          </a:p>
        </p:txBody>
      </p:sp>
      <p:sp>
        <p:nvSpPr>
          <p:cNvPr id="218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219" name="Enkele vrage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Enkele vragen:</a:t>
            </a:r>
          </a:p>
          <a:p>
            <a:pPr>
              <a:defRPr>
                <a:solidFill>
                  <a:srgbClr val="424243"/>
                </a:solidFill>
              </a:defRPr>
            </a:pPr>
            <a:r>
              <a:t>Waar moet je op letten als je met iemand spreekt?</a:t>
            </a:r>
          </a:p>
          <a:p>
            <a:pPr>
              <a:defRPr>
                <a:solidFill>
                  <a:srgbClr val="424243"/>
                </a:solidFill>
              </a:defRPr>
            </a:pPr>
            <a:r>
              <a:t>Welke woorden zouden we gebruiken naar elkaar?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Moeten we niet iemand aanspreken als hij iets fout doet of gelooft?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om 1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Rom 14</a:t>
            </a:r>
          </a:p>
        </p:txBody>
      </p:sp>
      <p:sp>
        <p:nvSpPr>
          <p:cNvPr id="222" name="Zwakken en sterk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Zwakken en sterken</a:t>
            </a:r>
          </a:p>
        </p:txBody>
      </p:sp>
      <p:sp>
        <p:nvSpPr>
          <p:cNvPr id="223" name="In Rom 14 een voorbeeld wanneer niet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In Rom 14 een voorbeeld wanneer </a:t>
            </a:r>
            <a:r>
              <a:rPr i="1">
                <a:latin typeface="Avenir Next"/>
                <a:ea typeface="Avenir Next"/>
                <a:cs typeface="Avenir Next"/>
                <a:sym typeface="Avenir Next"/>
              </a:rPr>
              <a:t>niet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om 1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Rom 14</a:t>
            </a:r>
          </a:p>
        </p:txBody>
      </p:sp>
      <p:sp>
        <p:nvSpPr>
          <p:cNvPr id="226" name="Zwakken en sterk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Zwakken en sterken</a:t>
            </a:r>
          </a:p>
        </p:txBody>
      </p:sp>
      <p:sp>
        <p:nvSpPr>
          <p:cNvPr id="227" name="In Rom 14 een voorbeeld wanneer nie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In Rom 14 een voorbeeld wanneer </a:t>
            </a:r>
            <a:r>
              <a:rPr i="1">
                <a:latin typeface="Avenir Next"/>
                <a:ea typeface="Avenir Next"/>
                <a:cs typeface="Avenir Next"/>
                <a:sym typeface="Avenir Next"/>
              </a:rPr>
              <a:t>niet</a:t>
            </a:r>
            <a:r>
              <a:t>.</a:t>
            </a:r>
          </a:p>
          <a:p>
            <a:pPr>
              <a:buChar char="‣"/>
            </a:pPr>
            <a:r>
              <a:t>Wie dingen niet eet of bepaalde dagen houdt, doet dat voor God, en dankt Hem, net als wie vrij is</a:t>
            </a:r>
          </a:p>
          <a:p>
            <a:pPr>
              <a:buChar char="‣"/>
            </a:pPr>
            <a:r>
              <a:t>Oordeel hem niet, God geeft geloof en inzicht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om 1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Rom 14</a:t>
            </a:r>
          </a:p>
        </p:txBody>
      </p:sp>
      <p:sp>
        <p:nvSpPr>
          <p:cNvPr id="230" name="Rom 14:1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Rom 14:13</a:t>
            </a:r>
          </a:p>
        </p:txBody>
      </p:sp>
      <p:sp>
        <p:nvSpPr>
          <p:cNvPr id="231" name="Laten we elkaar daarom niet langer veroordelen, maar neem u voor, uw broeder en zuster geen aanstoot te geven en hen niet te ergere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pPr/>
            <a:r>
              <a:t>Laten we elkaar daarom niet langer veroordelen, maar neem u voor, uw broeder en zuster geen aanstoot te geven en hen niet te ergeren.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Jak 3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3</a:t>
            </a:r>
          </a:p>
        </p:txBody>
      </p:sp>
      <p:sp>
        <p:nvSpPr>
          <p:cNvPr id="170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171" name="Onze woorden kunnen enorme gevolgen hebbe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Onze woorden kunnen enorme gevolgen hebben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2Tim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2Tim 4</a:t>
            </a:r>
          </a:p>
        </p:txBody>
      </p:sp>
      <p:sp>
        <p:nvSpPr>
          <p:cNvPr id="234" name="Soms juist w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Soms juist wel</a:t>
            </a:r>
          </a:p>
        </p:txBody>
      </p:sp>
      <p:sp>
        <p:nvSpPr>
          <p:cNvPr id="235" name="In 2Tim 4:2 vinden we een voorbeeld wanneer we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In 2Tim 4:2 vinden we een voorbeeld wanneer </a:t>
            </a:r>
            <a:r>
              <a:rPr i="1">
                <a:latin typeface="Avenir Next"/>
                <a:ea typeface="Avenir Next"/>
                <a:cs typeface="Avenir Next"/>
                <a:sym typeface="Avenir Next"/>
              </a:rPr>
              <a:t>wel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2Tim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2Tim 4</a:t>
            </a:r>
          </a:p>
        </p:txBody>
      </p:sp>
      <p:sp>
        <p:nvSpPr>
          <p:cNvPr id="238" name="1Tim 4: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1Tim 4:2</a:t>
            </a:r>
          </a:p>
        </p:txBody>
      </p:sp>
      <p:sp>
        <p:nvSpPr>
          <p:cNvPr id="239" name="2 Verkondig de boodschap, blijf aandringen, of het nu uitkomt of niet, wijs terecht, straf en vermaan met alle geduld dat het onderricht vereist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pPr/>
            <a:r>
              <a:t>2 Verkondig de boodschap, blijf aandringen, of het nu uitkomt of niet, wijs terecht, straf en vermaan met alle geduld dat het onderricht vereist.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2Tim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2Tim 4</a:t>
            </a:r>
          </a:p>
        </p:txBody>
      </p:sp>
      <p:sp>
        <p:nvSpPr>
          <p:cNvPr id="242" name="1Tim 4: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1Tim 4:2</a:t>
            </a:r>
          </a:p>
        </p:txBody>
      </p:sp>
      <p:sp>
        <p:nvSpPr>
          <p:cNvPr id="243" name="2 Verkondig de boodschap, blijf aandringen, of het nu uitkomt of niet, wijs terecht, straf en vermaan met alle geduld dat het onderricht vereist en onderwij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2 Verkondig de boodschap, blijf aandringen, of het nu uitkomt of niet, wijs terecht, straf en vermaan met alle geduld </a:t>
            </a:r>
            <a:r>
              <a:rPr strike="sngStrike"/>
              <a:t>dat het onderricht vereist</a:t>
            </a:r>
            <a:r>
              <a:t> en onderwijs.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Efe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Efe 4</a:t>
            </a:r>
          </a:p>
        </p:txBody>
      </p:sp>
      <p:sp>
        <p:nvSpPr>
          <p:cNvPr id="246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247" name="Enkele vrage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Enkele vragen:</a:t>
            </a:r>
          </a:p>
          <a:p>
            <a:pPr>
              <a:defRPr>
                <a:solidFill>
                  <a:srgbClr val="424243"/>
                </a:solidFill>
              </a:defRPr>
            </a:pPr>
            <a:r>
              <a:t>Waar moet je op letten als je met iemand spreekt?</a:t>
            </a:r>
          </a:p>
          <a:p>
            <a:pPr>
              <a:defRPr>
                <a:solidFill>
                  <a:srgbClr val="424243"/>
                </a:solidFill>
              </a:defRPr>
            </a:pPr>
            <a:r>
              <a:t>Welke woorden zouden we gebruiken naar elkaar?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Moeten we niet iemand aanspreken als hij iets fout doet of gelooft?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Bouwt wat ik wil zeggen de ander op?"/>
          <p:cNvSpPr txBox="1"/>
          <p:nvPr/>
        </p:nvSpPr>
        <p:spPr>
          <a:xfrm>
            <a:off x="3000768" y="3721100"/>
            <a:ext cx="7003264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ctr">
              <a:defRPr sz="3100"/>
            </a:lvl1pPr>
          </a:lstStyle>
          <a:p>
            <a:pPr/>
            <a:r>
              <a:t>Bouwt wat ik wil zeggen de ander op?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Fil 2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 2</a:t>
            </a:r>
          </a:p>
        </p:txBody>
      </p:sp>
      <p:sp>
        <p:nvSpPr>
          <p:cNvPr id="252" name="Hoe doe je da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Hoe doe je dat?</a:t>
            </a:r>
          </a:p>
        </p:txBody>
      </p:sp>
      <p:sp>
        <p:nvSpPr>
          <p:cNvPr id="253" name="Hoofdteks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Fil 2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 2</a:t>
            </a:r>
          </a:p>
        </p:txBody>
      </p:sp>
      <p:sp>
        <p:nvSpPr>
          <p:cNvPr id="256" name="Fil 2:3-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Fil 2:3-5</a:t>
            </a:r>
          </a:p>
        </p:txBody>
      </p:sp>
      <p:sp>
        <p:nvSpPr>
          <p:cNvPr id="257" name="3 Handel niet uit geldingsdrang of eigenwaan, maar acht in alle bescheidenheid de ander belangrijker dan uzelf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pPr/>
            <a:r>
              <a:t>3 Handel niet uit geldingsdrang of eigenwaan, maar acht in alle bescheidenheid de ander belangrijker dan uzelf.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Fil 2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 2</a:t>
            </a:r>
          </a:p>
        </p:txBody>
      </p:sp>
      <p:sp>
        <p:nvSpPr>
          <p:cNvPr id="260" name="Fil 2:3-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Fil 2:3-5</a:t>
            </a:r>
          </a:p>
        </p:txBody>
      </p:sp>
      <p:sp>
        <p:nvSpPr>
          <p:cNvPr id="261" name="3 Handel niet uit geldingsdrang of eigenwaan, maar acht in alle bescheidenheid de ander belangrijker dan uzelf. 4 Heb niet alleen uw eigen belangen voor ogen, maar ook die van de ander. 5 Laat onder u de gezindheid heersen die Christus Jezus had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pPr/>
            <a:r>
              <a:t>3 Handel niet uit geldingsdrang of eigenwaan, maar acht in alle bescheidenheid de ander belangrijker dan uzelf. 4 Heb niet alleen uw eigen belangen voor ogen, maar ook die van de ander. 5 Laat onder u de gezindheid heersen die Christus Jezus had.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41MH3WM9dSL._SX331_BO1,204,203,200_.jpg" descr="41MH3WM9dSL._SX331_BO1,204,203,200_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24974" r="0" b="24974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Met onze tong zegenen we onze Heer en Vader,…"/>
          <p:cNvSpPr txBox="1"/>
          <p:nvPr/>
        </p:nvSpPr>
        <p:spPr>
          <a:xfrm>
            <a:off x="2015534" y="3721100"/>
            <a:ext cx="8973732" cy="314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ctr">
              <a:defRPr sz="3100"/>
            </a:pPr>
            <a:r>
              <a:t>Met onze tong zegenen we onze Heer en Vader, </a:t>
            </a:r>
          </a:p>
          <a:p>
            <a:pPr algn="ctr">
              <a:defRPr sz="3100"/>
            </a:pPr>
            <a:r>
              <a:t>en we vervloeken er mensen mee die </a:t>
            </a:r>
          </a:p>
          <a:p>
            <a:pPr algn="ctr">
              <a:defRPr sz="3100"/>
            </a:pPr>
            <a:r>
              <a:t>God heeft geschapen als zijn evenbeeld.</a:t>
            </a:r>
          </a:p>
          <a:p>
            <a:pPr algn="r">
              <a:defRPr sz="3100"/>
            </a:pPr>
            <a:r>
              <a:t>(</a:t>
            </a:r>
            <a:r>
              <a:rPr i="1">
                <a:latin typeface="Avenir Next"/>
                <a:ea typeface="Avenir Next"/>
                <a:cs typeface="Avenir Next"/>
                <a:sym typeface="Avenir Next"/>
              </a:rPr>
              <a:t>vs 9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Jak 3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3</a:t>
            </a:r>
          </a:p>
        </p:txBody>
      </p:sp>
      <p:sp>
        <p:nvSpPr>
          <p:cNvPr id="178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179" name="Onze woorden kunnen enorme gevolgen hebb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Onze woorden kunnen enorme gevolgen hebben</a:t>
            </a:r>
          </a:p>
          <a:p>
            <a:pPr/>
            <a:r>
              <a:t>Als we Gods liefde en oneindige genade leren kennen...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Jak 3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3</a:t>
            </a:r>
          </a:p>
        </p:txBody>
      </p:sp>
      <p:sp>
        <p:nvSpPr>
          <p:cNvPr id="182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183" name="Onze woorden kunnen enorme gevolgen hebb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Onze woorden kunnen enorme gevolgen hebben</a:t>
            </a:r>
          </a:p>
          <a:p>
            <a:pPr/>
            <a:r>
              <a:t>Als we Gods liefde en oneindige genade leren kennen...</a:t>
            </a:r>
          </a:p>
          <a:p>
            <a:pPr/>
            <a:r>
              <a:t>Toch komt het in alle kerken voor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Jak 3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3</a:t>
            </a:r>
          </a:p>
        </p:txBody>
      </p:sp>
      <p:sp>
        <p:nvSpPr>
          <p:cNvPr id="186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187" name="Enkele vrage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Enkele vragen:</a:t>
            </a:r>
          </a:p>
          <a:p>
            <a:pPr/>
            <a:r>
              <a:t>Waar moet je op letten als je met iemand spreekt?</a:t>
            </a:r>
          </a:p>
          <a:p>
            <a:pPr/>
            <a:r>
              <a:t>Welke woorden zouden we gebruiken naar elkaar?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Jak 3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3</a:t>
            </a:r>
          </a:p>
        </p:txBody>
      </p:sp>
      <p:sp>
        <p:nvSpPr>
          <p:cNvPr id="190" name="Wat zeg j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Wat zeg je?</a:t>
            </a:r>
          </a:p>
        </p:txBody>
      </p:sp>
      <p:sp>
        <p:nvSpPr>
          <p:cNvPr id="191" name="Enkele vrage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Enkele vragen:</a:t>
            </a:r>
          </a:p>
          <a:p>
            <a:pPr/>
            <a:r>
              <a:t>Waar moet je op letten als je met iemand spreekt?</a:t>
            </a:r>
          </a:p>
          <a:p>
            <a:pPr/>
            <a:r>
              <a:t>Welke woorden zouden we gebruiken naar elkaar?</a:t>
            </a:r>
          </a:p>
          <a:p>
            <a:pPr/>
            <a:r>
              <a:t>Moeten we niet iemand aanspreken als hij iets fout doet of gelooft?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Efe 4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Efe 4</a:t>
            </a:r>
          </a:p>
        </p:txBody>
      </p:sp>
      <p:sp>
        <p:nvSpPr>
          <p:cNvPr id="194" name="Efeze 4: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Efeze 4:29</a:t>
            </a:r>
          </a:p>
        </p:txBody>
      </p:sp>
      <p:sp>
        <p:nvSpPr>
          <p:cNvPr id="195" name="Laat geen enkel bedorven woord uit jullie mond uitgaan, maar spreekt, indien er een goed woord is voor de benodigde opbouw, opdat het genade geeft aan wie hore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pPr/>
            <a:r>
              <a:t>Laat geen enkel bedorven woord uit jullie mond uitgaan, maar spreekt, indien er een goed woord is voor de benodigde opbouw, opdat het genade geeft aan wie horen.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