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1pPr>
    <a:lvl2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2pPr>
    <a:lvl3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3pPr>
    <a:lvl4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4pPr>
    <a:lvl5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5pPr>
    <a:lvl6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6pPr>
    <a:lvl7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7pPr>
    <a:lvl8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8pPr>
    <a:lvl9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838787"/>
        </a:solidFill>
        <a:effectLst/>
        <a:uFillTx/>
        <a:latin typeface="Avenir Next Medium"/>
        <a:ea typeface="Avenir Next Medium"/>
        <a:cs typeface="Avenir Next Medium"/>
        <a:sym typeface="Avenir Next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1">
              <a:hueOff val="178262"/>
              <a:satOff val="-8651"/>
              <a:lumOff val="-7254"/>
              <a:alpha val="29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6">
              <a:alpha val="25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01D73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-239254"/>
              <a:lumOff val="-139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EB9B">
              <a:alpha val="26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889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47882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>
              <a:alpha val="75000"/>
            </a:srgbClr>
          </a:solidFill>
        </a:fill>
      </a:tcStyle>
    </a:wholeTbl>
    <a:band2H>
      <a:tcTxStyle b="def" i="def"/>
      <a:tcStyle>
        <a:tcBdr/>
        <a:fill>
          <a:solidFill>
            <a:srgbClr val="686A6A">
              <a:alpha val="85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222222"/>
              </a:solidFill>
              <a:prstDash val="solid"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miter lim="400000"/>
            </a:ln>
          </a:top>
          <a:bottom>
            <a:ln w="254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86A6A">
              <a:alpha val="85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222222"/>
              </a:solidFill>
              <a:prstDash val="solid"/>
              <a:miter lim="400000"/>
            </a:ln>
          </a:bottom>
          <a:insideH>
            <a:ln w="254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63500" cap="flat">
              <a:solidFill>
                <a:srgbClr val="5F6568"/>
              </a:solidFill>
              <a:prstDash val="solid"/>
              <a:miter lim="400000"/>
            </a:ln>
          </a:right>
          <a:top>
            <a:ln w="25400" cap="flat">
              <a:solidFill>
                <a:srgbClr val="5F6568"/>
              </a:solidFill>
              <a:prstDash val="solid"/>
              <a:miter lim="400000"/>
            </a:ln>
          </a:top>
          <a:bottom>
            <a:ln w="254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25400" cap="flat">
              <a:solidFill>
                <a:srgbClr val="5F6568"/>
              </a:solidFill>
              <a:prstDash val="solid"/>
              <a:miter lim="400000"/>
            </a:ln>
          </a:left>
          <a:right>
            <a:ln w="254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63500" cap="flat">
              <a:solidFill>
                <a:srgbClr val="5F6568"/>
              </a:solidFill>
              <a:prstDash val="solid"/>
              <a:miter lim="400000"/>
            </a:ln>
          </a:bottom>
          <a:insideH>
            <a:ln w="25400" cap="flat">
              <a:solidFill>
                <a:srgbClr val="5F6568"/>
              </a:solidFill>
              <a:prstDash val="solid"/>
              <a:miter lim="400000"/>
            </a:ln>
          </a:insideH>
          <a:insideV>
            <a:ln w="254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4" name="Shape 16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el en ondertitel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jn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3" name="Titeltekst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Titeltekst</a:t>
            </a:r>
          </a:p>
        </p:txBody>
      </p:sp>
      <p:sp>
        <p:nvSpPr>
          <p:cNvPr id="14" name="Hoofdtekst - niveau één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5" name="Dianummer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psommingstekens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kst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tekst</a:t>
            </a:r>
          </a:p>
        </p:txBody>
      </p:sp>
      <p:sp>
        <p:nvSpPr>
          <p:cNvPr id="103" name="Hoofdtekst - niveau éé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04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Foto - driemaal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Afbeelding"/>
          <p:cNvSpPr/>
          <p:nvPr>
            <p:ph type="pic" sz="half" idx="13"/>
          </p:nvPr>
        </p:nvSpPr>
        <p:spPr>
          <a:xfrm>
            <a:off x="6503154" y="0"/>
            <a:ext cx="6502401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2" name="Afbeelding"/>
          <p:cNvSpPr/>
          <p:nvPr>
            <p:ph type="pic" sz="half" idx="14"/>
          </p:nvPr>
        </p:nvSpPr>
        <p:spPr>
          <a:xfrm>
            <a:off x="6502400" y="4902200"/>
            <a:ext cx="6502400" cy="486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3" name="Afbeelding"/>
          <p:cNvSpPr/>
          <p:nvPr>
            <p:ph type="pic" idx="15"/>
          </p:nvPr>
        </p:nvSpPr>
        <p:spPr>
          <a:xfrm>
            <a:off x="0" y="0"/>
            <a:ext cx="6468534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4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at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Bijschrift"/>
          <p:cNvSpPr/>
          <p:nvPr/>
        </p:nvSpPr>
        <p:spPr>
          <a:xfrm>
            <a:off x="469900" y="2362200"/>
            <a:ext cx="12065000" cy="5229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24" y="0"/>
                </a:moveTo>
                <a:cubicBezTo>
                  <a:pt x="100" y="0"/>
                  <a:pt x="0" y="232"/>
                  <a:pt x="0" y="516"/>
                </a:cubicBezTo>
                <a:lnTo>
                  <a:pt x="0" y="18789"/>
                </a:lnTo>
                <a:cubicBezTo>
                  <a:pt x="0" y="19073"/>
                  <a:pt x="100" y="19305"/>
                  <a:pt x="224" y="19305"/>
                </a:cubicBezTo>
                <a:lnTo>
                  <a:pt x="17228" y="19305"/>
                </a:lnTo>
                <a:lnTo>
                  <a:pt x="17850" y="21600"/>
                </a:lnTo>
                <a:lnTo>
                  <a:pt x="18471" y="19305"/>
                </a:lnTo>
                <a:lnTo>
                  <a:pt x="21376" y="19305"/>
                </a:lnTo>
                <a:cubicBezTo>
                  <a:pt x="21500" y="19305"/>
                  <a:pt x="21600" y="19073"/>
                  <a:pt x="21600" y="18789"/>
                </a:cubicBezTo>
                <a:lnTo>
                  <a:pt x="21600" y="516"/>
                </a:lnTo>
                <a:cubicBezTo>
                  <a:pt x="21600" y="232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cap="all" sz="28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pPr>
          </a:p>
        </p:txBody>
      </p:sp>
      <p:sp>
        <p:nvSpPr>
          <p:cNvPr id="122" name="Typ hier een citaat."/>
          <p:cNvSpPr txBox="1"/>
          <p:nvPr>
            <p:ph type="body" sz="quarter" idx="13"/>
          </p:nvPr>
        </p:nvSpPr>
        <p:spPr>
          <a:xfrm>
            <a:off x="889000" y="2908300"/>
            <a:ext cx="11226800" cy="1297944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94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Typ hier een citaat.</a:t>
            </a:r>
          </a:p>
        </p:txBody>
      </p:sp>
      <p:sp>
        <p:nvSpPr>
          <p:cNvPr id="123" name="Johnny Appleseed"/>
          <p:cNvSpPr txBox="1"/>
          <p:nvPr>
            <p:ph type="body" sz="quarter" idx="14"/>
          </p:nvPr>
        </p:nvSpPr>
        <p:spPr>
          <a:xfrm>
            <a:off x="406400" y="7789333"/>
            <a:ext cx="12192000" cy="863604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r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6000"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Johnny Appleseed</a:t>
            </a:r>
          </a:p>
        </p:txBody>
      </p:sp>
      <p:sp>
        <p:nvSpPr>
          <p:cNvPr id="124" name="tekst"/>
          <p:cNvSpPr txBox="1"/>
          <p:nvPr>
            <p:ph type="body" sz="quarter" idx="15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tekst</a:t>
            </a:r>
          </a:p>
        </p:txBody>
      </p:sp>
      <p:sp>
        <p:nvSpPr>
          <p:cNvPr id="12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at alt">
    <p:bg>
      <p:bgPr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yp hier een citaat."/>
          <p:cNvSpPr txBox="1"/>
          <p:nvPr>
            <p:ph type="body" sz="quarter" idx="13"/>
          </p:nvPr>
        </p:nvSpPr>
        <p:spPr>
          <a:xfrm>
            <a:off x="5892800" y="2641600"/>
            <a:ext cx="6705600" cy="25019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z="9400">
                <a:solidFill>
                  <a:srgbClr val="FFFFFF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Typ hier een citaat.</a:t>
            </a:r>
          </a:p>
        </p:txBody>
      </p:sp>
      <p:sp>
        <p:nvSpPr>
          <p:cNvPr id="133" name="Afbeelding"/>
          <p:cNvSpPr/>
          <p:nvPr>
            <p:ph type="pic" idx="14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4" name="Johnny Appleseed"/>
          <p:cNvSpPr txBox="1"/>
          <p:nvPr>
            <p:ph type="body" sz="quarter" idx="15"/>
          </p:nvPr>
        </p:nvSpPr>
        <p:spPr>
          <a:xfrm>
            <a:off x="5892800" y="7789333"/>
            <a:ext cx="6705600" cy="863604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defTabSz="457200">
              <a:spcBef>
                <a:spcPts val="0"/>
              </a:spcBef>
              <a:buClrTx/>
              <a:buSzTx/>
              <a:buFontTx/>
              <a:buNone/>
              <a:defRPr sz="6000">
                <a:solidFill>
                  <a:srgbClr val="232323"/>
                </a:solidFill>
                <a:latin typeface="+mn-lt"/>
                <a:ea typeface="+mn-ea"/>
                <a:cs typeface="+mn-cs"/>
                <a:sym typeface="DIN Condensed"/>
              </a:defRPr>
            </a:lvl1pPr>
          </a:lstStyle>
          <a:p>
            <a:pPr/>
            <a:r>
              <a:t>Johnny Appleseed</a:t>
            </a:r>
          </a:p>
        </p:txBody>
      </p:sp>
      <p:sp>
        <p:nvSpPr>
          <p:cNvPr id="13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Fot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Afbeelding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3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Leeg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Leeg -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Foto - horizontaal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fbeelding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3" name="Lijn"/>
          <p:cNvSpPr/>
          <p:nvPr>
            <p:ph type="body" sz="quarter" idx="14"/>
          </p:nvPr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</a:ln>
        </p:spPr>
        <p:txBody>
          <a:bodyPr anchor="ctr">
            <a:noAutofit/>
          </a:bodyPr>
          <a:lstStyle/>
          <a:p>
            <a:pPr marL="0" indent="0" defTabSz="457200">
              <a:spcBef>
                <a:spcPts val="0"/>
              </a:spcBef>
              <a:buClrTx/>
              <a:buSzTx/>
              <a:buFontTx/>
              <a:buNone/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4" name="Titeltekst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Titeltekst</a:t>
            </a:r>
          </a:p>
        </p:txBody>
      </p:sp>
      <p:sp>
        <p:nvSpPr>
          <p:cNvPr id="25" name="Hoofdtekst - niveau één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26" name="Dianummer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el en ondertitel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jn"/>
          <p:cNvSpPr/>
          <p:nvPr/>
        </p:nvSpPr>
        <p:spPr>
          <a:xfrm flipV="1">
            <a:off x="406400" y="6140894"/>
            <a:ext cx="12192000" cy="263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4" name="Titeltekst"/>
          <p:cNvSpPr txBox="1"/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Titeltekst</a:t>
            </a:r>
          </a:p>
        </p:txBody>
      </p:sp>
      <p:sp>
        <p:nvSpPr>
          <p:cNvPr id="35" name="Hoofdtekst - niveau één…"/>
          <p:cNvSpPr txBox="1"/>
          <p:nvPr>
            <p:ph type="body" sz="quarter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36" name="Dianummer"/>
          <p:cNvSpPr txBox="1"/>
          <p:nvPr>
            <p:ph type="sldNum" sz="quarter" idx="2"/>
          </p:nvPr>
        </p:nvSpPr>
        <p:spPr>
          <a:xfrm>
            <a:off x="12161859" y="4191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el - midden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eltekst"/>
          <p:cNvSpPr txBox="1"/>
          <p:nvPr>
            <p:ph type="title"/>
          </p:nvPr>
        </p:nvSpPr>
        <p:spPr>
          <a:xfrm>
            <a:off x="406400" y="4038600"/>
            <a:ext cx="12192000" cy="45212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Titeltekst</a:t>
            </a:r>
          </a:p>
        </p:txBody>
      </p:sp>
      <p:sp>
        <p:nvSpPr>
          <p:cNvPr id="44" name="Dianummer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Foto - verticaal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ijn"/>
          <p:cNvSpPr/>
          <p:nvPr/>
        </p:nvSpPr>
        <p:spPr>
          <a:xfrm flipV="1">
            <a:off x="5892800" y="6141012"/>
            <a:ext cx="6705600" cy="145"/>
          </a:xfrm>
          <a:prstGeom prst="line">
            <a:avLst/>
          </a:prstGeom>
          <a:ln w="381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52" name="Afbeelding"/>
          <p:cNvSpPr/>
          <p:nvPr>
            <p:ph type="pic" idx="13"/>
          </p:nvPr>
        </p:nvSpPr>
        <p:spPr>
          <a:xfrm>
            <a:off x="0" y="0"/>
            <a:ext cx="5486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53" name="Titeltekst"/>
          <p:cNvSpPr txBox="1"/>
          <p:nvPr>
            <p:ph type="title"/>
          </p:nvPr>
        </p:nvSpPr>
        <p:spPr>
          <a:xfrm>
            <a:off x="5892800" y="6426200"/>
            <a:ext cx="6705600" cy="27051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17000"/>
            </a:lvl1pPr>
          </a:lstStyle>
          <a:p>
            <a:pPr/>
            <a:r>
              <a:t>Titeltekst</a:t>
            </a:r>
          </a:p>
        </p:txBody>
      </p:sp>
      <p:sp>
        <p:nvSpPr>
          <p:cNvPr id="54" name="Hoofdtekst - niveau één…"/>
          <p:cNvSpPr txBox="1"/>
          <p:nvPr>
            <p:ph type="body" sz="quarter" idx="1"/>
          </p:nvPr>
        </p:nvSpPr>
        <p:spPr>
          <a:xfrm>
            <a:off x="5892800" y="4267200"/>
            <a:ext cx="6705600" cy="180340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cap="all" sz="5400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55" name="Dianummer"/>
          <p:cNvSpPr txBox="1"/>
          <p:nvPr>
            <p:ph type="sldNum" sz="quarter" idx="2"/>
          </p:nvPr>
        </p:nvSpPr>
        <p:spPr>
          <a:xfrm>
            <a:off x="12194440" y="431800"/>
            <a:ext cx="406898" cy="4572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- bov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kst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tekst</a:t>
            </a:r>
          </a:p>
        </p:txBody>
      </p:sp>
      <p:sp>
        <p:nvSpPr>
          <p:cNvPr id="63" name="Titeltek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64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opsomming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kst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tekst</a:t>
            </a:r>
          </a:p>
        </p:txBody>
      </p:sp>
      <p:sp>
        <p:nvSpPr>
          <p:cNvPr id="72" name="Titeltek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73" name="Hoofdtekst - niveau éé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74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opsomm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kst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tekst</a:t>
            </a:r>
          </a:p>
        </p:txBody>
      </p:sp>
      <p:sp>
        <p:nvSpPr>
          <p:cNvPr id="82" name="Titeltek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83" name="Hoofdtekst - niveau éé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</a:lvl1pPr>
            <a:lvl2pPr>
              <a:buClr>
                <a:schemeClr val="accent1"/>
              </a:buClr>
              <a:buChar char="▸"/>
            </a:lvl2pPr>
            <a:lvl3pPr>
              <a:buClr>
                <a:schemeClr val="accent1"/>
              </a:buClr>
              <a:buChar char="▸"/>
            </a:lvl3pPr>
            <a:lvl4pPr>
              <a:buClr>
                <a:schemeClr val="accent1"/>
              </a:buClr>
              <a:buChar char="▸"/>
            </a:lvl4pPr>
            <a:lvl5pPr>
              <a:buClr>
                <a:schemeClr val="accent1"/>
              </a:buClr>
              <a:buChar char="▸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84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opsomming en foto">
    <p:bg>
      <p:bgPr>
        <a:solidFill>
          <a:srgbClr val="2222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kst"/>
          <p:cNvSpPr txBox="1"/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cap="all" spc="120"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r>
              <a:t>tekst</a:t>
            </a:r>
          </a:p>
        </p:txBody>
      </p:sp>
      <p:sp>
        <p:nvSpPr>
          <p:cNvPr id="92" name="Afbeelding"/>
          <p:cNvSpPr/>
          <p:nvPr>
            <p:ph type="pic" sz="half" idx="14"/>
          </p:nvPr>
        </p:nvSpPr>
        <p:spPr>
          <a:xfrm>
            <a:off x="7112000" y="1536700"/>
            <a:ext cx="5486400" cy="7797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3" name="Titeltekst"/>
          <p:cNvSpPr txBox="1"/>
          <p:nvPr>
            <p:ph type="title"/>
          </p:nvPr>
        </p:nvSpPr>
        <p:spPr>
          <a:xfrm>
            <a:off x="406400" y="1536700"/>
            <a:ext cx="6299200" cy="723900"/>
          </a:xfrm>
          <a:prstGeom prst="rect">
            <a:avLst/>
          </a:prstGeom>
        </p:spPr>
        <p:txBody>
          <a:bodyPr/>
          <a:lstStyle/>
          <a:p>
            <a:pPr/>
            <a:r>
              <a:t>Titeltekst</a:t>
            </a:r>
          </a:p>
        </p:txBody>
      </p:sp>
      <p:sp>
        <p:nvSpPr>
          <p:cNvPr id="94" name="Hoofdtekst - niveau één…"/>
          <p:cNvSpPr txBox="1"/>
          <p:nvPr>
            <p:ph type="body" sz="half" idx="1"/>
          </p:nvPr>
        </p:nvSpPr>
        <p:spPr>
          <a:xfrm>
            <a:off x="406400" y="2743200"/>
            <a:ext cx="6299200" cy="6108700"/>
          </a:xfrm>
          <a:prstGeom prst="rect">
            <a:avLst/>
          </a:prstGeom>
        </p:spPr>
        <p:txBody>
          <a:bodyPr/>
          <a:lstStyle>
            <a:lvl1pPr>
              <a:buClr>
                <a:schemeClr val="accent1"/>
              </a:buClr>
              <a:buChar char="▸"/>
              <a:defRPr sz="2800"/>
            </a:lvl1pPr>
            <a:lvl2pPr>
              <a:buClr>
                <a:schemeClr val="accent1"/>
              </a:buClr>
              <a:buChar char="▸"/>
              <a:defRPr sz="2800"/>
            </a:lvl2pPr>
            <a:lvl3pPr>
              <a:buClr>
                <a:schemeClr val="accent1"/>
              </a:buClr>
              <a:buChar char="▸"/>
              <a:defRPr sz="2800"/>
            </a:lvl3pPr>
            <a:lvl4pPr>
              <a:buClr>
                <a:schemeClr val="accent1"/>
              </a:buClr>
              <a:buChar char="▸"/>
              <a:defRPr sz="2800"/>
            </a:lvl4pPr>
            <a:lvl5pPr>
              <a:buClr>
                <a:schemeClr val="accent1"/>
              </a:buClr>
              <a:buChar char="▸"/>
              <a:defRPr sz="2800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95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jn"/>
          <p:cNvSpPr/>
          <p:nvPr/>
        </p:nvSpPr>
        <p:spPr>
          <a:xfrm flipV="1">
            <a:off x="406400" y="993160"/>
            <a:ext cx="12192000" cy="263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" name="Titeltekst"/>
          <p:cNvSpPr txBox="1"/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Titeltekst</a:t>
            </a:r>
          </a:p>
        </p:txBody>
      </p:sp>
      <p:sp>
        <p:nvSpPr>
          <p:cNvPr id="4" name="Hoofdtekst - niveau één…"/>
          <p:cNvSpPr txBox="1"/>
          <p:nvPr>
            <p:ph type="body" idx="1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5" name="Dianummer"/>
          <p:cNvSpPr txBox="1"/>
          <p:nvPr>
            <p:ph type="sldNum" sz="quarter" idx="2"/>
          </p:nvPr>
        </p:nvSpPr>
        <p:spPr>
          <a:xfrm>
            <a:off x="12186622" y="431800"/>
            <a:ext cx="406897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240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1pPr>
      <a:lvl2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2pPr>
      <a:lvl3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3pPr>
      <a:lvl4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4pPr>
      <a:lvl5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5pPr>
      <a:lvl6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6pPr>
      <a:lvl7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7pPr>
      <a:lvl8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8pPr>
      <a:lvl9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6000" u="none">
          <a:ln>
            <a:noFill/>
          </a:ln>
          <a:solidFill>
            <a:schemeClr val="accent1"/>
          </a:solidFill>
          <a:uFillTx/>
          <a:latin typeface="+mn-lt"/>
          <a:ea typeface="+mn-ea"/>
          <a:cs typeface="+mn-cs"/>
          <a:sym typeface="DIN Condensed"/>
        </a:defRPr>
      </a:lvl9pPr>
    </p:titleStyle>
    <p:bodyStyle>
      <a:lvl1pPr marL="444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889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333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778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222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667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111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5560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000500" marR="0" indent="-444500" algn="l" defTabSz="58420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>
            <a:satOff val="-4060"/>
          </a:schemeClr>
        </a:buClr>
        <a:buSzPct val="104999"/>
        <a:buFont typeface="Avenir Next"/>
        <a:buChar char="‣"/>
        <a:tabLst/>
        <a:defRPr b="0" baseline="0" cap="none" i="0" spc="0" strike="noStrike" sz="3400" u="none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2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WAt zeg Je?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WAt zeg Je?</a:t>
            </a:r>
          </a:p>
        </p:txBody>
      </p:sp>
      <p:sp>
        <p:nvSpPr>
          <p:cNvPr id="167" name="Welke woorden gebruiken we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Welke woorden gebruiken we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Efe 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Efe 4</a:t>
            </a:r>
          </a:p>
        </p:txBody>
      </p:sp>
      <p:sp>
        <p:nvSpPr>
          <p:cNvPr id="198" name="Efeze 4:29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Efeze 4:29</a:t>
            </a:r>
          </a:p>
        </p:txBody>
      </p:sp>
      <p:sp>
        <p:nvSpPr>
          <p:cNvPr id="199" name="Laat geen enkel bedorven woord uit jullie mond uitgaan, maar spreekt, indien er een goed woord is voor de benodigde opbouw, opdat het genade geeft aan wie horen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rPr>
                <a:solidFill>
                  <a:srgbClr val="FFFFFF"/>
                </a:solidFill>
              </a:rPr>
              <a:t>Laat geen enkel bedorven woord uit jullie mond uitgaan</a:t>
            </a:r>
            <a:r>
              <a:t>, maar spreekt, indien er een goed woord is voor de benodigde opbouw, opdat het genade geeft aan wie horen.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Efe 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Efe 4</a:t>
            </a:r>
          </a:p>
        </p:txBody>
      </p:sp>
      <p:sp>
        <p:nvSpPr>
          <p:cNvPr id="202" name="Efeze 4:29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Efeze 4:29</a:t>
            </a:r>
          </a:p>
        </p:txBody>
      </p:sp>
      <p:sp>
        <p:nvSpPr>
          <p:cNvPr id="203" name="Laat geen enkel bedorven woord uit jullie mond uitgaan, maar spreekt, indien er een goed woord is voor de benodigde opbouw, opdat het genade geeft aan wie horen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t>Laat geen enkel bedorven woord uit jullie mond uitgaan, maar spreekt, indien er een </a:t>
            </a:r>
            <a:r>
              <a:rPr>
                <a:solidFill>
                  <a:srgbClr val="FFFFFF"/>
                </a:solidFill>
              </a:rPr>
              <a:t>goed woord</a:t>
            </a:r>
            <a:r>
              <a:t> is voor de </a:t>
            </a:r>
            <a:r>
              <a:rPr>
                <a:solidFill>
                  <a:srgbClr val="FFFFFF"/>
                </a:solidFill>
              </a:rPr>
              <a:t>benodigde opbouw</a:t>
            </a:r>
            <a:r>
              <a:t>, opdat het genade geeft aan wie horen.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Efe 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Efe 4</a:t>
            </a:r>
          </a:p>
        </p:txBody>
      </p:sp>
      <p:sp>
        <p:nvSpPr>
          <p:cNvPr id="206" name="Efeze 4:29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Efeze 4:29</a:t>
            </a:r>
          </a:p>
        </p:txBody>
      </p:sp>
      <p:sp>
        <p:nvSpPr>
          <p:cNvPr id="207" name="Laat geen enkel bedorven woord uit jullie mond uitgaan, maar spreekt, indien er een goed woord is voor de benodigde opbouw, opdat het genade geeft aan wie horen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t>Laat geen enkel bedorven woord uit jullie mond uitgaan, maar spreekt, indien er een goed woord is voor de benodigde opbouw, opdat het </a:t>
            </a:r>
            <a:r>
              <a:rPr>
                <a:solidFill>
                  <a:srgbClr val="FFFFFF"/>
                </a:solidFill>
              </a:rPr>
              <a:t>genade geeft</a:t>
            </a:r>
            <a:r>
              <a:t> aan wie horen.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Efe 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Efe 4</a:t>
            </a:r>
          </a:p>
        </p:txBody>
      </p:sp>
      <p:sp>
        <p:nvSpPr>
          <p:cNvPr id="210" name="Wat zeg je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Wat zeg je?</a:t>
            </a:r>
          </a:p>
        </p:txBody>
      </p:sp>
      <p:sp>
        <p:nvSpPr>
          <p:cNvPr id="211" name="Enkele vragen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t>Enkele vragen: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Waar moet je op letten als je met iemand spreekt?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Welke woorden zouden we gebruiken naar elkaar?</a:t>
            </a:r>
          </a:p>
          <a:p>
            <a:pPr>
              <a:defRPr>
                <a:solidFill>
                  <a:srgbClr val="424243"/>
                </a:solidFill>
              </a:defRPr>
            </a:pPr>
            <a:r>
              <a:t>Moeten we niet iemand aanspreken als hij iets fout doet of gelooft?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Eigen-huis-bouwen.jpg" descr="Eigen-huis-bouwen.jp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5502" t="0" r="5502" b="0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Bouwt wat ik wil zeggen de ander op?"/>
          <p:cNvSpPr txBox="1"/>
          <p:nvPr/>
        </p:nvSpPr>
        <p:spPr>
          <a:xfrm>
            <a:off x="3000768" y="3721100"/>
            <a:ext cx="7003264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ctr">
              <a:defRPr sz="3100"/>
            </a:lvl1pPr>
          </a:lstStyle>
          <a:p>
            <a:pPr/>
            <a:r>
              <a:t>Bouwt wat ik wil zeggen de ander op?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Efe 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Efe 4</a:t>
            </a:r>
          </a:p>
        </p:txBody>
      </p:sp>
      <p:sp>
        <p:nvSpPr>
          <p:cNvPr id="218" name="Wat zeg je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Wat zeg je?</a:t>
            </a:r>
          </a:p>
        </p:txBody>
      </p:sp>
      <p:sp>
        <p:nvSpPr>
          <p:cNvPr id="219" name="Enkele vragen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t>Enkele vragen:</a:t>
            </a:r>
          </a:p>
          <a:p>
            <a:pPr>
              <a:defRPr>
                <a:solidFill>
                  <a:srgbClr val="424243"/>
                </a:solidFill>
              </a:defRPr>
            </a:pPr>
            <a:r>
              <a:t>Waar moet je op letten als je met iemand spreekt?</a:t>
            </a:r>
          </a:p>
          <a:p>
            <a:pPr>
              <a:defRPr>
                <a:solidFill>
                  <a:srgbClr val="424243"/>
                </a:solidFill>
              </a:defRPr>
            </a:pPr>
            <a:r>
              <a:t>Welke woorden zouden we gebruiken naar elkaar?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Moeten we niet iemand aanspreken als hij iets fout doet of gelooft?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Rom 1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Rom 14</a:t>
            </a:r>
          </a:p>
        </p:txBody>
      </p:sp>
      <p:sp>
        <p:nvSpPr>
          <p:cNvPr id="222" name="Zwakken en sterke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Zwakken en sterken</a:t>
            </a:r>
          </a:p>
        </p:txBody>
      </p:sp>
      <p:sp>
        <p:nvSpPr>
          <p:cNvPr id="223" name="In Rom 14 een voorbeeld wanneer niet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t>In Rom 14 een voorbeeld wanneer </a:t>
            </a:r>
            <a:r>
              <a:rPr i="1">
                <a:latin typeface="Avenir Next"/>
                <a:ea typeface="Avenir Next"/>
                <a:cs typeface="Avenir Next"/>
                <a:sym typeface="Avenir Next"/>
              </a:rPr>
              <a:t>niet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Rom 1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Rom 14</a:t>
            </a:r>
          </a:p>
        </p:txBody>
      </p:sp>
      <p:sp>
        <p:nvSpPr>
          <p:cNvPr id="226" name="Zwakken en sterke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Zwakken en sterken</a:t>
            </a:r>
          </a:p>
        </p:txBody>
      </p:sp>
      <p:sp>
        <p:nvSpPr>
          <p:cNvPr id="227" name="In Rom 14 een voorbeeld wanneer niet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t>In Rom 14 een voorbeeld wanneer </a:t>
            </a:r>
            <a:r>
              <a:rPr i="1">
                <a:latin typeface="Avenir Next"/>
                <a:ea typeface="Avenir Next"/>
                <a:cs typeface="Avenir Next"/>
                <a:sym typeface="Avenir Next"/>
              </a:rPr>
              <a:t>niet</a:t>
            </a:r>
            <a:r>
              <a:t>.</a:t>
            </a:r>
          </a:p>
          <a:p>
            <a:pPr>
              <a:buChar char="‣"/>
            </a:pPr>
            <a:r>
              <a:t>Wie dingen niet eet of bepaalde dagen houdt, doet dat voor God, en dankt Hem, net als wie vrij is</a:t>
            </a:r>
          </a:p>
          <a:p>
            <a:pPr>
              <a:buChar char="‣"/>
            </a:pPr>
            <a:r>
              <a:t>Oordeel hem niet, God geeft geloof en inzicht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Rom 1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Rom 14</a:t>
            </a:r>
          </a:p>
        </p:txBody>
      </p:sp>
      <p:sp>
        <p:nvSpPr>
          <p:cNvPr id="230" name="Rom 14:13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Rom 14:13</a:t>
            </a:r>
          </a:p>
        </p:txBody>
      </p:sp>
      <p:sp>
        <p:nvSpPr>
          <p:cNvPr id="231" name="Laten we elkaar daarom niet langer veroordelen, maar neem u voor, uw broeder en zuster geen aanstoot te geven en hen niet te ergeren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</a:lvl1pPr>
          </a:lstStyle>
          <a:p>
            <a:pPr/>
            <a:r>
              <a:t>Laten we elkaar daarom niet langer veroordelen, maar neem u voor, uw broeder en zuster geen aanstoot te geven en hen niet te ergeren.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Jak 3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Jak 3</a:t>
            </a:r>
          </a:p>
        </p:txBody>
      </p:sp>
      <p:sp>
        <p:nvSpPr>
          <p:cNvPr id="170" name="Wat zeg je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Wat zeg je?</a:t>
            </a:r>
          </a:p>
        </p:txBody>
      </p:sp>
      <p:sp>
        <p:nvSpPr>
          <p:cNvPr id="171" name="Onze woorden kunnen enorme gevolgen hebben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Onze woorden kunnen enorme gevolgen hebben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2Tim 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2Tim 4</a:t>
            </a:r>
          </a:p>
        </p:txBody>
      </p:sp>
      <p:sp>
        <p:nvSpPr>
          <p:cNvPr id="234" name="Soms juist we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Soms juist wel</a:t>
            </a:r>
          </a:p>
        </p:txBody>
      </p:sp>
      <p:sp>
        <p:nvSpPr>
          <p:cNvPr id="235" name="In 2Tim 4:2 vinden we een voorbeeld wanneer wel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t>In 2Tim 4:2 vinden we een voorbeeld wanneer </a:t>
            </a:r>
            <a:r>
              <a:rPr i="1">
                <a:latin typeface="Avenir Next"/>
                <a:ea typeface="Avenir Next"/>
                <a:cs typeface="Avenir Next"/>
                <a:sym typeface="Avenir Next"/>
              </a:rPr>
              <a:t>wel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2Tim 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2Tim 4</a:t>
            </a:r>
          </a:p>
        </p:txBody>
      </p:sp>
      <p:sp>
        <p:nvSpPr>
          <p:cNvPr id="238" name="1Tim 4:2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1Tim 4:2</a:t>
            </a:r>
          </a:p>
        </p:txBody>
      </p:sp>
      <p:sp>
        <p:nvSpPr>
          <p:cNvPr id="239" name="2 Verkondig de boodschap, blijf aandringen, of het nu uitkomt of niet, wijs terecht, straf en vermaan met alle geduld dat het onderricht vereist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</a:lvl1pPr>
          </a:lstStyle>
          <a:p>
            <a:pPr/>
            <a:r>
              <a:t>2 Verkondig de boodschap, blijf aandringen, of het nu uitkomt of niet, wijs terecht, straf en vermaan met alle geduld dat het onderricht vereist.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2Tim 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2Tim 4</a:t>
            </a:r>
          </a:p>
        </p:txBody>
      </p:sp>
      <p:sp>
        <p:nvSpPr>
          <p:cNvPr id="242" name="1Tim 4:2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1Tim 4:2</a:t>
            </a:r>
          </a:p>
        </p:txBody>
      </p:sp>
      <p:sp>
        <p:nvSpPr>
          <p:cNvPr id="243" name="2 Verkondig de boodschap, blijf aandringen, of het nu uitkomt of niet, wijs terecht, straf en vermaan met alle geduld dat het onderricht vereist en onderwijs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t>2 Verkondig de boodschap, blijf aandringen, of het nu uitkomt of niet, wijs terecht, straf en vermaan met alle geduld </a:t>
            </a:r>
            <a:r>
              <a:rPr strike="sngStrike"/>
              <a:t>dat het onderricht vereist</a:t>
            </a:r>
            <a:r>
              <a:t> en onderwijs.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Efe 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Efe 4</a:t>
            </a:r>
          </a:p>
        </p:txBody>
      </p:sp>
      <p:sp>
        <p:nvSpPr>
          <p:cNvPr id="246" name="Wat zeg je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Wat zeg je?</a:t>
            </a:r>
          </a:p>
        </p:txBody>
      </p:sp>
      <p:sp>
        <p:nvSpPr>
          <p:cNvPr id="247" name="Enkele vragen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t>Enkele vragen:</a:t>
            </a:r>
          </a:p>
          <a:p>
            <a:pPr>
              <a:defRPr>
                <a:solidFill>
                  <a:srgbClr val="424243"/>
                </a:solidFill>
              </a:defRPr>
            </a:pPr>
            <a:r>
              <a:t>Waar moet je op letten als je met iemand spreekt?</a:t>
            </a:r>
          </a:p>
          <a:p>
            <a:pPr>
              <a:defRPr>
                <a:solidFill>
                  <a:srgbClr val="424243"/>
                </a:solidFill>
              </a:defRPr>
            </a:pPr>
            <a:r>
              <a:t>Welke woorden zouden we gebruiken naar elkaar?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Moeten we niet iemand aanspreken als hij iets fout doet of gelooft?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Bouwt wat ik wil zeggen de ander op?"/>
          <p:cNvSpPr txBox="1"/>
          <p:nvPr/>
        </p:nvSpPr>
        <p:spPr>
          <a:xfrm>
            <a:off x="3000768" y="3721100"/>
            <a:ext cx="7003264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ctr">
              <a:defRPr sz="3100"/>
            </a:lvl1pPr>
          </a:lstStyle>
          <a:p>
            <a:pPr/>
            <a:r>
              <a:t>Bouwt wat ik wil zeggen de ander op?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Fil 2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Fil 2</a:t>
            </a:r>
          </a:p>
        </p:txBody>
      </p:sp>
      <p:sp>
        <p:nvSpPr>
          <p:cNvPr id="252" name="Hoe doe je dat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Hoe doe je dat?</a:t>
            </a:r>
          </a:p>
        </p:txBody>
      </p:sp>
      <p:sp>
        <p:nvSpPr>
          <p:cNvPr id="253" name="Hoofdtekst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Fil 2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Fil 2</a:t>
            </a:r>
          </a:p>
        </p:txBody>
      </p:sp>
      <p:sp>
        <p:nvSpPr>
          <p:cNvPr id="256" name="Fil 2:3-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Fil 2:3-5</a:t>
            </a:r>
          </a:p>
        </p:txBody>
      </p:sp>
      <p:sp>
        <p:nvSpPr>
          <p:cNvPr id="257" name="3 Handel niet uit geldingsdrang of eigenwaan, maar acht in alle bescheidenheid de ander belangrijker dan uzelf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</a:lvl1pPr>
          </a:lstStyle>
          <a:p>
            <a:pPr/>
            <a:r>
              <a:t>3 Handel niet uit geldingsdrang of eigenwaan, maar acht in alle bescheidenheid de ander belangrijker dan uzelf.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Fil 2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Fil 2</a:t>
            </a:r>
          </a:p>
        </p:txBody>
      </p:sp>
      <p:sp>
        <p:nvSpPr>
          <p:cNvPr id="260" name="Fil 2:3-5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Fil 2:3-5</a:t>
            </a:r>
          </a:p>
        </p:txBody>
      </p:sp>
      <p:sp>
        <p:nvSpPr>
          <p:cNvPr id="261" name="3 Handel niet uit geldingsdrang of eigenwaan, maar acht in alle bescheidenheid de ander belangrijker dan uzelf. 4 Heb niet alleen uw eigen belangen voor ogen, maar ook die van de ander. 5 Laat onder u de gezindheid heersen die Christus Jezus had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</a:lvl1pPr>
          </a:lstStyle>
          <a:p>
            <a:pPr/>
            <a:r>
              <a:t>3 Handel niet uit geldingsdrang of eigenwaan, maar acht in alle bescheidenheid de ander belangrijker dan uzelf. 4 Heb niet alleen uw eigen belangen voor ogen, maar ook die van de ander. 5 Laat onder u de gezindheid heersen die Christus Jezus had.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41MH3WM9dSL._SX331_BO1,204,203,200_.jpg" descr="41MH3WM9dSL._SX331_BO1,204,203,200_.jp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24974" r="0" b="24974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Met onze tong zegenen we onze Heer en Vader,…"/>
          <p:cNvSpPr txBox="1"/>
          <p:nvPr/>
        </p:nvSpPr>
        <p:spPr>
          <a:xfrm>
            <a:off x="2015534" y="3721100"/>
            <a:ext cx="8973732" cy="314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ctr">
              <a:defRPr sz="3100"/>
            </a:pPr>
            <a:r>
              <a:t>Met onze tong zegenen we onze Heer en Vader, </a:t>
            </a:r>
          </a:p>
          <a:p>
            <a:pPr algn="ctr">
              <a:defRPr sz="3100"/>
            </a:pPr>
            <a:r>
              <a:t>en we vervloeken er mensen mee die </a:t>
            </a:r>
          </a:p>
          <a:p>
            <a:pPr algn="ctr">
              <a:defRPr sz="3100"/>
            </a:pPr>
            <a:r>
              <a:t>God heeft geschapen als zijn evenbeeld.</a:t>
            </a:r>
          </a:p>
          <a:p>
            <a:pPr algn="r">
              <a:defRPr sz="3100"/>
            </a:pPr>
            <a:r>
              <a:t>(</a:t>
            </a:r>
            <a:r>
              <a:rPr i="1">
                <a:latin typeface="Avenir Next"/>
                <a:ea typeface="Avenir Next"/>
                <a:cs typeface="Avenir Next"/>
                <a:sym typeface="Avenir Next"/>
              </a:rPr>
              <a:t>vs 9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Jak 3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Jak 3</a:t>
            </a:r>
          </a:p>
        </p:txBody>
      </p:sp>
      <p:sp>
        <p:nvSpPr>
          <p:cNvPr id="178" name="Wat zeg je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Wat zeg je?</a:t>
            </a:r>
          </a:p>
        </p:txBody>
      </p:sp>
      <p:sp>
        <p:nvSpPr>
          <p:cNvPr id="179" name="Onze woorden kunnen enorme gevolgen hebbe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Onze woorden kunnen enorme gevolgen hebben</a:t>
            </a:r>
          </a:p>
          <a:p>
            <a:pPr/>
            <a:r>
              <a:t>Als we Gods liefde en oneindige genade leren kennen...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Jak 3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Jak 3</a:t>
            </a:r>
          </a:p>
        </p:txBody>
      </p:sp>
      <p:sp>
        <p:nvSpPr>
          <p:cNvPr id="182" name="Wat zeg je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Wat zeg je?</a:t>
            </a:r>
          </a:p>
        </p:txBody>
      </p:sp>
      <p:sp>
        <p:nvSpPr>
          <p:cNvPr id="183" name="Onze woorden kunnen enorme gevolgen hebbe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Onze woorden kunnen enorme gevolgen hebben</a:t>
            </a:r>
          </a:p>
          <a:p>
            <a:pPr/>
            <a:r>
              <a:t>Als we Gods liefde en oneindige genade leren kennen...</a:t>
            </a:r>
          </a:p>
          <a:p>
            <a:pPr/>
            <a:r>
              <a:t>Toch komt het in alle kerken voor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Jak 3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Jak 3</a:t>
            </a:r>
          </a:p>
        </p:txBody>
      </p:sp>
      <p:sp>
        <p:nvSpPr>
          <p:cNvPr id="186" name="Wat zeg je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Wat zeg je?</a:t>
            </a:r>
          </a:p>
        </p:txBody>
      </p:sp>
      <p:sp>
        <p:nvSpPr>
          <p:cNvPr id="187" name="Enkele vragen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t>Enkele vragen:</a:t>
            </a:r>
          </a:p>
          <a:p>
            <a:pPr/>
            <a:r>
              <a:t>Waar moet je op letten als je met iemand spreekt?</a:t>
            </a:r>
          </a:p>
          <a:p>
            <a:pPr/>
            <a:r>
              <a:t>Welke woorden zouden we gebruiken naar elkaar?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Jak 3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Jak 3</a:t>
            </a:r>
          </a:p>
        </p:txBody>
      </p:sp>
      <p:sp>
        <p:nvSpPr>
          <p:cNvPr id="190" name="Wat zeg je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Wat zeg je?</a:t>
            </a:r>
          </a:p>
        </p:txBody>
      </p:sp>
      <p:sp>
        <p:nvSpPr>
          <p:cNvPr id="191" name="Enkele vragen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ClrTx/>
              <a:buSzTx/>
              <a:buFontTx/>
              <a:buNone/>
            </a:pPr>
            <a:r>
              <a:t>Enkele vragen:</a:t>
            </a:r>
          </a:p>
          <a:p>
            <a:pPr/>
            <a:r>
              <a:t>Waar moet je op letten als je met iemand spreekt?</a:t>
            </a:r>
          </a:p>
          <a:p>
            <a:pPr/>
            <a:r>
              <a:t>Welke woorden zouden we gebruiken naar elkaar?</a:t>
            </a:r>
          </a:p>
          <a:p>
            <a:pPr/>
            <a:r>
              <a:t>Moeten we niet iemand aanspreken als hij iets fout doet of gelooft?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Efe 4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Efe 4</a:t>
            </a:r>
          </a:p>
        </p:txBody>
      </p:sp>
      <p:sp>
        <p:nvSpPr>
          <p:cNvPr id="194" name="Efeze 4:29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pPr/>
            <a:r>
              <a:t>Efeze 4:29</a:t>
            </a:r>
          </a:p>
        </p:txBody>
      </p:sp>
      <p:sp>
        <p:nvSpPr>
          <p:cNvPr id="195" name="Laat geen enkel bedorven woord uit jullie mond uitgaan, maar spreekt, indien er een goed woord is voor de benodigde opbouw, opdat het genade geeft aan wie horen.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</a:lvl1pPr>
          </a:lstStyle>
          <a:p>
            <a:pPr/>
            <a:r>
              <a:t>Laat geen enkel bedorven woord uit jullie mond uitgaan, maar spreekt, indien er een goed woord is voor de benodigde opbouw, opdat het genade geeft aan wie horen.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222222"/>
      </a:dk1>
      <a:lt1>
        <a:srgbClr val="838787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New_Template7">
  <a:themeElements>
    <a:clrScheme name="New_Template7">
      <a:dk1>
        <a:srgbClr val="000000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DIN Condensed"/>
        <a:ea typeface="DIN Condensed"/>
        <a:cs typeface="DIN Condensed"/>
      </a:majorFont>
      <a:minorFont>
        <a:latin typeface="DIN Condensed"/>
        <a:ea typeface="DIN Condensed"/>
        <a:cs typeface="DIN Condense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all" i="0" spc="0" strike="noStrike" sz="2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838787"/>
            </a:solidFill>
            <a:effectLst/>
            <a:uFillTx/>
            <a:latin typeface="Avenir Next Medium"/>
            <a:ea typeface="Avenir Next Medium"/>
            <a:cs typeface="Avenir Next Medium"/>
            <a:sym typeface="Avenir Next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