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4" r:id="rId7"/>
    <p:sldId id="265" r:id="rId8"/>
    <p:sldId id="266" r:id="rId9"/>
    <p:sldId id="268" r:id="rId10"/>
    <p:sldId id="263" r:id="rId11"/>
    <p:sldId id="267"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9F7C9A8-06BE-4236-86CA-106ACAED8489}" type="datetimeFigureOut">
              <a:rPr lang="nl-NL" smtClean="0"/>
              <a:t>29-10-2016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D6D717C-456C-49E8-9E1E-60C12D784ACC}" type="slidenum">
              <a:rPr lang="nl-NL" smtClean="0"/>
              <a:t>‹nr.›</a:t>
            </a:fld>
            <a:endParaRPr lang="nl-NL"/>
          </a:p>
        </p:txBody>
      </p:sp>
    </p:spTree>
    <p:extLst>
      <p:ext uri="{BB962C8B-B14F-4D97-AF65-F5344CB8AC3E}">
        <p14:creationId xmlns:p14="http://schemas.microsoft.com/office/powerpoint/2010/main" val="343541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10"/>
          </p:nvPr>
        </p:nvSpPr>
        <p:spPr/>
        <p:txBody>
          <a:bodyPr/>
          <a:lstStyle/>
          <a:p>
            <a:fld id="{F9F7C9A8-06BE-4236-86CA-106ACAED8489}" type="datetimeFigureOut">
              <a:rPr lang="nl-NL" smtClean="0"/>
              <a:t>29-10-2016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D6D717C-456C-49E8-9E1E-60C12D784ACC}" type="slidenum">
              <a:rPr lang="nl-NL" smtClean="0"/>
              <a:t>‹nr.›</a:t>
            </a:fld>
            <a:endParaRPr lang="nl-NL"/>
          </a:p>
        </p:txBody>
      </p:sp>
    </p:spTree>
    <p:extLst>
      <p:ext uri="{BB962C8B-B14F-4D97-AF65-F5344CB8AC3E}">
        <p14:creationId xmlns:p14="http://schemas.microsoft.com/office/powerpoint/2010/main" val="212708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10"/>
          </p:nvPr>
        </p:nvSpPr>
        <p:spPr/>
        <p:txBody>
          <a:bodyPr/>
          <a:lstStyle/>
          <a:p>
            <a:fld id="{F9F7C9A8-06BE-4236-86CA-106ACAED8489}" type="datetimeFigureOut">
              <a:rPr lang="nl-NL" smtClean="0"/>
              <a:t>29-10-2016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D6D717C-456C-49E8-9E1E-60C12D784ACC}" type="slidenum">
              <a:rPr lang="nl-NL" smtClean="0"/>
              <a:t>‹nr.›</a:t>
            </a:fld>
            <a:endParaRPr lang="nl-NL"/>
          </a:p>
        </p:txBody>
      </p:sp>
    </p:spTree>
    <p:extLst>
      <p:ext uri="{BB962C8B-B14F-4D97-AF65-F5344CB8AC3E}">
        <p14:creationId xmlns:p14="http://schemas.microsoft.com/office/powerpoint/2010/main" val="237865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10"/>
          </p:nvPr>
        </p:nvSpPr>
        <p:spPr/>
        <p:txBody>
          <a:bodyPr/>
          <a:lstStyle/>
          <a:p>
            <a:fld id="{F9F7C9A8-06BE-4236-86CA-106ACAED8489}" type="datetimeFigureOut">
              <a:rPr lang="nl-NL" smtClean="0"/>
              <a:t>29-10-2016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D6D717C-456C-49E8-9E1E-60C12D784ACC}" type="slidenum">
              <a:rPr lang="nl-NL" smtClean="0"/>
              <a:t>‹nr.›</a:t>
            </a:fld>
            <a:endParaRPr lang="nl-NL"/>
          </a:p>
        </p:txBody>
      </p:sp>
    </p:spTree>
    <p:extLst>
      <p:ext uri="{BB962C8B-B14F-4D97-AF65-F5344CB8AC3E}">
        <p14:creationId xmlns:p14="http://schemas.microsoft.com/office/powerpoint/2010/main" val="254191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F9F7C9A8-06BE-4236-86CA-106ACAED8489}" type="datetimeFigureOut">
              <a:rPr lang="nl-NL" smtClean="0"/>
              <a:t>29-10-2016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D6D717C-456C-49E8-9E1E-60C12D784ACC}" type="slidenum">
              <a:rPr lang="nl-NL" smtClean="0"/>
              <a:t>‹nr.›</a:t>
            </a:fld>
            <a:endParaRPr lang="nl-NL"/>
          </a:p>
        </p:txBody>
      </p:sp>
    </p:spTree>
    <p:extLst>
      <p:ext uri="{BB962C8B-B14F-4D97-AF65-F5344CB8AC3E}">
        <p14:creationId xmlns:p14="http://schemas.microsoft.com/office/powerpoint/2010/main" val="224869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5" name="Tijdelijke aanduiding voor datum 4"/>
          <p:cNvSpPr>
            <a:spLocks noGrp="1"/>
          </p:cNvSpPr>
          <p:nvPr>
            <p:ph type="dt" sz="half" idx="10"/>
          </p:nvPr>
        </p:nvSpPr>
        <p:spPr/>
        <p:txBody>
          <a:bodyPr/>
          <a:lstStyle/>
          <a:p>
            <a:fld id="{F9F7C9A8-06BE-4236-86CA-106ACAED8489}" type="datetimeFigureOut">
              <a:rPr lang="nl-NL" smtClean="0"/>
              <a:t>29-10-2016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D6D717C-456C-49E8-9E1E-60C12D784ACC}" type="slidenum">
              <a:rPr lang="nl-NL" smtClean="0"/>
              <a:t>‹nr.›</a:t>
            </a:fld>
            <a:endParaRPr lang="nl-NL"/>
          </a:p>
        </p:txBody>
      </p:sp>
    </p:spTree>
    <p:extLst>
      <p:ext uri="{BB962C8B-B14F-4D97-AF65-F5344CB8AC3E}">
        <p14:creationId xmlns:p14="http://schemas.microsoft.com/office/powerpoint/2010/main" val="76458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7" name="Tijdelijke aanduiding voor datum 6"/>
          <p:cNvSpPr>
            <a:spLocks noGrp="1"/>
          </p:cNvSpPr>
          <p:nvPr>
            <p:ph type="dt" sz="half" idx="10"/>
          </p:nvPr>
        </p:nvSpPr>
        <p:spPr/>
        <p:txBody>
          <a:bodyPr/>
          <a:lstStyle/>
          <a:p>
            <a:fld id="{F9F7C9A8-06BE-4236-86CA-106ACAED8489}" type="datetimeFigureOut">
              <a:rPr lang="nl-NL" smtClean="0"/>
              <a:t>29-10-2016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D6D717C-456C-49E8-9E1E-60C12D784ACC}" type="slidenum">
              <a:rPr lang="nl-NL" smtClean="0"/>
              <a:t>‹nr.›</a:t>
            </a:fld>
            <a:endParaRPr lang="nl-NL"/>
          </a:p>
        </p:txBody>
      </p:sp>
    </p:spTree>
    <p:extLst>
      <p:ext uri="{BB962C8B-B14F-4D97-AF65-F5344CB8AC3E}">
        <p14:creationId xmlns:p14="http://schemas.microsoft.com/office/powerpoint/2010/main" val="117380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datum 2"/>
          <p:cNvSpPr>
            <a:spLocks noGrp="1"/>
          </p:cNvSpPr>
          <p:nvPr>
            <p:ph type="dt" sz="half" idx="10"/>
          </p:nvPr>
        </p:nvSpPr>
        <p:spPr/>
        <p:txBody>
          <a:bodyPr/>
          <a:lstStyle/>
          <a:p>
            <a:fld id="{F9F7C9A8-06BE-4236-86CA-106ACAED8489}" type="datetimeFigureOut">
              <a:rPr lang="nl-NL" smtClean="0"/>
              <a:t>29-10-2016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D6D717C-456C-49E8-9E1E-60C12D784ACC}" type="slidenum">
              <a:rPr lang="nl-NL" smtClean="0"/>
              <a:t>‹nr.›</a:t>
            </a:fld>
            <a:endParaRPr lang="nl-NL"/>
          </a:p>
        </p:txBody>
      </p:sp>
    </p:spTree>
    <p:extLst>
      <p:ext uri="{BB962C8B-B14F-4D97-AF65-F5344CB8AC3E}">
        <p14:creationId xmlns:p14="http://schemas.microsoft.com/office/powerpoint/2010/main" val="106776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9F7C9A8-06BE-4236-86CA-106ACAED8489}" type="datetimeFigureOut">
              <a:rPr lang="nl-NL" smtClean="0"/>
              <a:t>29-10-2016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D6D717C-456C-49E8-9E1E-60C12D784ACC}" type="slidenum">
              <a:rPr lang="nl-NL" smtClean="0"/>
              <a:t>‹nr.›</a:t>
            </a:fld>
            <a:endParaRPr lang="nl-NL"/>
          </a:p>
        </p:txBody>
      </p:sp>
    </p:spTree>
    <p:extLst>
      <p:ext uri="{BB962C8B-B14F-4D97-AF65-F5344CB8AC3E}">
        <p14:creationId xmlns:p14="http://schemas.microsoft.com/office/powerpoint/2010/main" val="12926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F9F7C9A8-06BE-4236-86CA-106ACAED8489}" type="datetimeFigureOut">
              <a:rPr lang="nl-NL" smtClean="0"/>
              <a:t>29-10-2016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D6D717C-456C-49E8-9E1E-60C12D784ACC}" type="slidenum">
              <a:rPr lang="nl-NL" smtClean="0"/>
              <a:t>‹nr.›</a:t>
            </a:fld>
            <a:endParaRPr lang="nl-NL"/>
          </a:p>
        </p:txBody>
      </p:sp>
    </p:spTree>
    <p:extLst>
      <p:ext uri="{BB962C8B-B14F-4D97-AF65-F5344CB8AC3E}">
        <p14:creationId xmlns:p14="http://schemas.microsoft.com/office/powerpoint/2010/main" val="33692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F9F7C9A8-06BE-4236-86CA-106ACAED8489}" type="datetimeFigureOut">
              <a:rPr lang="nl-NL" smtClean="0"/>
              <a:t>29-10-2016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D6D717C-456C-49E8-9E1E-60C12D784ACC}" type="slidenum">
              <a:rPr lang="nl-NL" smtClean="0"/>
              <a:t>‹nr.›</a:t>
            </a:fld>
            <a:endParaRPr lang="nl-NL"/>
          </a:p>
        </p:txBody>
      </p:sp>
    </p:spTree>
    <p:extLst>
      <p:ext uri="{BB962C8B-B14F-4D97-AF65-F5344CB8AC3E}">
        <p14:creationId xmlns:p14="http://schemas.microsoft.com/office/powerpoint/2010/main" val="217961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7C9A8-06BE-4236-86CA-106ACAED8489}" type="datetimeFigureOut">
              <a:rPr lang="nl-NL" smtClean="0"/>
              <a:t>29-10-2016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D717C-456C-49E8-9E1E-60C12D784ACC}" type="slidenum">
              <a:rPr lang="nl-NL" smtClean="0"/>
              <a:t>‹nr.›</a:t>
            </a:fld>
            <a:endParaRPr lang="nl-NL"/>
          </a:p>
        </p:txBody>
      </p:sp>
    </p:spTree>
    <p:extLst>
      <p:ext uri="{BB962C8B-B14F-4D97-AF65-F5344CB8AC3E}">
        <p14:creationId xmlns:p14="http://schemas.microsoft.com/office/powerpoint/2010/main" val="506447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244475"/>
          </a:xfrm>
        </p:spPr>
        <p:txBody>
          <a:bodyPr>
            <a:normAutofit fontScale="90000"/>
          </a:bodyPr>
          <a:lstStyle/>
          <a:p>
            <a:endParaRPr lang="nl-NL" dirty="0"/>
          </a:p>
        </p:txBody>
      </p:sp>
      <p:sp>
        <p:nvSpPr>
          <p:cNvPr id="3" name="Tijdelijke aanduiding voor inhoud 2"/>
          <p:cNvSpPr>
            <a:spLocks noGrp="1"/>
          </p:cNvSpPr>
          <p:nvPr>
            <p:ph idx="1"/>
          </p:nvPr>
        </p:nvSpPr>
        <p:spPr>
          <a:xfrm>
            <a:off x="838200" y="1192696"/>
            <a:ext cx="10515600" cy="4984267"/>
          </a:xfrm>
        </p:spPr>
        <p:txBody>
          <a:bodyPr/>
          <a:lstStyle/>
          <a:p>
            <a:r>
              <a:rPr lang="nl-NL" baseline="30000" dirty="0"/>
              <a:t>20</a:t>
            </a:r>
            <a:r>
              <a:rPr lang="nl-NL" dirty="0"/>
              <a:t> Met Christus ben ik gekruisigd, en toch leef ik, (dat is), niet meer mijn ik, maar Christus leeft in mij.    </a:t>
            </a:r>
            <a:r>
              <a:rPr lang="nl-NL" sz="1800" dirty="0"/>
              <a:t>Galaten 2:20 NBG.</a:t>
            </a:r>
            <a:endParaRPr lang="nl-NL" dirty="0"/>
          </a:p>
        </p:txBody>
      </p:sp>
    </p:spTree>
    <p:extLst>
      <p:ext uri="{BB962C8B-B14F-4D97-AF65-F5344CB8AC3E}">
        <p14:creationId xmlns:p14="http://schemas.microsoft.com/office/powerpoint/2010/main" val="290418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25205"/>
          </a:xfrm>
        </p:spPr>
        <p:txBody>
          <a:bodyPr>
            <a:normAutofit fontScale="90000"/>
          </a:bodyPr>
          <a:lstStyle/>
          <a:p>
            <a:endParaRPr lang="nl-NL" dirty="0"/>
          </a:p>
        </p:txBody>
      </p:sp>
      <p:sp>
        <p:nvSpPr>
          <p:cNvPr id="3" name="Tijdelijke aanduiding voor inhoud 2"/>
          <p:cNvSpPr>
            <a:spLocks noGrp="1"/>
          </p:cNvSpPr>
          <p:nvPr>
            <p:ph idx="1"/>
          </p:nvPr>
        </p:nvSpPr>
        <p:spPr>
          <a:xfrm>
            <a:off x="331304" y="715617"/>
            <a:ext cx="11251096" cy="5461346"/>
          </a:xfrm>
        </p:spPr>
        <p:txBody>
          <a:bodyPr/>
          <a:lstStyle/>
          <a:p>
            <a:r>
              <a:rPr lang="nl-NL" i="1" strike="sngStrike" baseline="30000" dirty="0"/>
              <a:t>9</a:t>
            </a:r>
            <a:r>
              <a:rPr lang="nl-NL" i="1" strike="sngStrike" dirty="0"/>
              <a:t> </a:t>
            </a:r>
            <a:r>
              <a:rPr lang="nl-NL" i="1" dirty="0"/>
              <a:t>Want ik ben de geringste der apostelen, niet waard een apostel te heten, omdat ik de gemeente Gods vervolgd heb. </a:t>
            </a:r>
            <a:r>
              <a:rPr lang="nl-NL" i="1" baseline="30000" dirty="0">
                <a:solidFill>
                  <a:schemeClr val="bg1">
                    <a:lumMod val="75000"/>
                  </a:schemeClr>
                </a:solidFill>
              </a:rPr>
              <a:t>10</a:t>
            </a:r>
            <a:r>
              <a:rPr lang="nl-NL" i="1" dirty="0">
                <a:solidFill>
                  <a:schemeClr val="bg1">
                    <a:lumMod val="75000"/>
                  </a:schemeClr>
                </a:solidFill>
              </a:rPr>
              <a:t> Maar door de genade Gods ben ik, wat ik ben, en zijn genade aan mij is niet vergeefs geweest, want ik heb meer gearbeid dan zij allen, doch niet ik, maar de genade Gods, die met mij is. </a:t>
            </a:r>
            <a:r>
              <a:rPr lang="nl-NL" i="1" baseline="30000" dirty="0">
                <a:solidFill>
                  <a:schemeClr val="bg1">
                    <a:lumMod val="75000"/>
                  </a:schemeClr>
                </a:solidFill>
              </a:rPr>
              <a:t>11</a:t>
            </a:r>
            <a:r>
              <a:rPr lang="nl-NL" i="1" dirty="0">
                <a:solidFill>
                  <a:schemeClr val="bg1">
                    <a:lumMod val="75000"/>
                  </a:schemeClr>
                </a:solidFill>
              </a:rPr>
              <a:t> Daarom dan, ik of zij, zó prediken wij, en zó zijt gij tot het geloof gekomen.      </a:t>
            </a:r>
            <a:r>
              <a:rPr lang="nl-NL" sz="2000" dirty="0"/>
              <a:t>1 Kor. 15: 9-10</a:t>
            </a:r>
          </a:p>
          <a:p>
            <a:endParaRPr lang="nl-NL" dirty="0"/>
          </a:p>
        </p:txBody>
      </p:sp>
    </p:spTree>
    <p:extLst>
      <p:ext uri="{BB962C8B-B14F-4D97-AF65-F5344CB8AC3E}">
        <p14:creationId xmlns:p14="http://schemas.microsoft.com/office/powerpoint/2010/main" val="76872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25205"/>
          </a:xfrm>
        </p:spPr>
        <p:txBody>
          <a:bodyPr>
            <a:normAutofit fontScale="90000"/>
          </a:bodyPr>
          <a:lstStyle/>
          <a:p>
            <a:endParaRPr lang="nl-NL" dirty="0"/>
          </a:p>
        </p:txBody>
      </p:sp>
      <p:sp>
        <p:nvSpPr>
          <p:cNvPr id="3" name="Tijdelijke aanduiding voor inhoud 2"/>
          <p:cNvSpPr>
            <a:spLocks noGrp="1"/>
          </p:cNvSpPr>
          <p:nvPr>
            <p:ph idx="1"/>
          </p:nvPr>
        </p:nvSpPr>
        <p:spPr>
          <a:xfrm>
            <a:off x="331304" y="715617"/>
            <a:ext cx="11251096" cy="5461346"/>
          </a:xfrm>
        </p:spPr>
        <p:txBody>
          <a:bodyPr/>
          <a:lstStyle/>
          <a:p>
            <a:r>
              <a:rPr lang="nl-NL" i="1" strike="sngStrike" baseline="30000" dirty="0">
                <a:solidFill>
                  <a:schemeClr val="bg1">
                    <a:lumMod val="75000"/>
                  </a:schemeClr>
                </a:solidFill>
              </a:rPr>
              <a:t>9</a:t>
            </a:r>
            <a:r>
              <a:rPr lang="nl-NL" i="1" strike="sngStrike" dirty="0">
                <a:solidFill>
                  <a:schemeClr val="bg1">
                    <a:lumMod val="75000"/>
                  </a:schemeClr>
                </a:solidFill>
              </a:rPr>
              <a:t> </a:t>
            </a:r>
            <a:r>
              <a:rPr lang="nl-NL" i="1" dirty="0">
                <a:solidFill>
                  <a:schemeClr val="bg1">
                    <a:lumMod val="75000"/>
                  </a:schemeClr>
                </a:solidFill>
              </a:rPr>
              <a:t>Want ik ben de geringste der apostelen, niet waard een apostel te heten, omdat ik de gemeente Gods vervolgd heb. </a:t>
            </a:r>
            <a:r>
              <a:rPr lang="nl-NL" i="1" baseline="30000" dirty="0"/>
              <a:t>10</a:t>
            </a:r>
            <a:r>
              <a:rPr lang="nl-NL" i="1" dirty="0"/>
              <a:t> Maar door de genade Gods ben ik, wat ik ben, en zijn genade aan mij is niet vergeefs geweest, want ik heb meer gearbeid dan zij allen, doch niet ik, maar de genade Gods, die met mij is. </a:t>
            </a:r>
            <a:r>
              <a:rPr lang="nl-NL" i="1" baseline="30000" dirty="0"/>
              <a:t>11</a:t>
            </a:r>
            <a:r>
              <a:rPr lang="nl-NL" i="1" dirty="0"/>
              <a:t> Daarom dan, ik of zij, zó prediken wij, en zó zijt gij tot het geloof gekomen.      </a:t>
            </a:r>
            <a:r>
              <a:rPr lang="nl-NL" sz="2000" dirty="0"/>
              <a:t>1 Kor. 15: 9-10</a:t>
            </a:r>
          </a:p>
          <a:p>
            <a:endParaRPr lang="nl-NL" dirty="0"/>
          </a:p>
        </p:txBody>
      </p:sp>
    </p:spTree>
    <p:extLst>
      <p:ext uri="{BB962C8B-B14F-4D97-AF65-F5344CB8AC3E}">
        <p14:creationId xmlns:p14="http://schemas.microsoft.com/office/powerpoint/2010/main" val="435533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2" y="0"/>
            <a:ext cx="12275162" cy="6858000"/>
          </a:xfrm>
        </p:spPr>
      </p:pic>
    </p:spTree>
    <p:extLst>
      <p:ext uri="{BB962C8B-B14F-4D97-AF65-F5344CB8AC3E}">
        <p14:creationId xmlns:p14="http://schemas.microsoft.com/office/powerpoint/2010/main" val="298723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2897"/>
            <a:ext cx="12191999" cy="7209182"/>
          </a:xfrm>
        </p:spPr>
      </p:pic>
    </p:spTree>
    <p:extLst>
      <p:ext uri="{BB962C8B-B14F-4D97-AF65-F5344CB8AC3E}">
        <p14:creationId xmlns:p14="http://schemas.microsoft.com/office/powerpoint/2010/main" val="193307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244475"/>
          </a:xfrm>
        </p:spPr>
        <p:txBody>
          <a:bodyPr>
            <a:normAutofit fontScale="90000"/>
          </a:bodyPr>
          <a:lstStyle/>
          <a:p>
            <a:endParaRPr lang="nl-NL" dirty="0"/>
          </a:p>
        </p:txBody>
      </p:sp>
      <p:sp>
        <p:nvSpPr>
          <p:cNvPr id="3" name="Tijdelijke aanduiding voor inhoud 2"/>
          <p:cNvSpPr>
            <a:spLocks noGrp="1"/>
          </p:cNvSpPr>
          <p:nvPr>
            <p:ph idx="1"/>
          </p:nvPr>
        </p:nvSpPr>
        <p:spPr>
          <a:xfrm>
            <a:off x="838200" y="1192696"/>
            <a:ext cx="10515600" cy="4984267"/>
          </a:xfrm>
        </p:spPr>
        <p:txBody>
          <a:bodyPr/>
          <a:lstStyle/>
          <a:p>
            <a:r>
              <a:rPr lang="nl-NL" baseline="30000" dirty="0"/>
              <a:t>20</a:t>
            </a:r>
            <a:r>
              <a:rPr lang="nl-NL" dirty="0"/>
              <a:t> Met Christus ben ik gekruisigd, en toch leef ik, (dat is), niet meer mijn ik, maar Christus leeft in mij.    </a:t>
            </a:r>
            <a:r>
              <a:rPr lang="nl-NL" sz="1800" dirty="0"/>
              <a:t>Galaten 2:20 NBG.</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478" y="2554356"/>
            <a:ext cx="5247860" cy="3498573"/>
          </a:xfrm>
          <a:prstGeom prst="rect">
            <a:avLst/>
          </a:prstGeom>
        </p:spPr>
      </p:pic>
    </p:spTree>
    <p:extLst>
      <p:ext uri="{BB962C8B-B14F-4D97-AF65-F5344CB8AC3E}">
        <p14:creationId xmlns:p14="http://schemas.microsoft.com/office/powerpoint/2010/main" val="273844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297484"/>
          </a:xfrm>
        </p:spPr>
        <p:txBody>
          <a:bodyPr>
            <a:normAutofit fontScale="90000"/>
          </a:bodyPr>
          <a:lstStyle/>
          <a:p>
            <a:endParaRPr lang="nl-NL" dirty="0"/>
          </a:p>
        </p:txBody>
      </p:sp>
      <p:sp>
        <p:nvSpPr>
          <p:cNvPr id="3" name="Tijdelijke aanduiding voor inhoud 2"/>
          <p:cNvSpPr>
            <a:spLocks noGrp="1"/>
          </p:cNvSpPr>
          <p:nvPr>
            <p:ph idx="1"/>
          </p:nvPr>
        </p:nvSpPr>
        <p:spPr>
          <a:xfrm>
            <a:off x="838200" y="1073426"/>
            <a:ext cx="10515600" cy="5103537"/>
          </a:xfrm>
        </p:spPr>
        <p:txBody>
          <a:bodyPr/>
          <a:lstStyle/>
          <a:p>
            <a:r>
              <a:rPr lang="nl-NL" dirty="0"/>
              <a:t>Met </a:t>
            </a:r>
            <a:r>
              <a:rPr lang="nl-NL" i="1" dirty="0"/>
              <a:t>Christus</a:t>
            </a:r>
            <a:r>
              <a:rPr lang="nl-NL" dirty="0"/>
              <a:t> ben </a:t>
            </a:r>
            <a:r>
              <a:rPr lang="nl-NL" u="sng" dirty="0"/>
              <a:t>ik</a:t>
            </a:r>
            <a:r>
              <a:rPr lang="nl-NL" dirty="0"/>
              <a:t> gekruisigd, </a:t>
            </a:r>
            <a:r>
              <a:rPr lang="nl-NL" u="sng" dirty="0"/>
              <a:t>ik</a:t>
            </a:r>
            <a:r>
              <a:rPr lang="nl-NL" dirty="0"/>
              <a:t> leef echter, niet langer </a:t>
            </a:r>
            <a:r>
              <a:rPr lang="nl-NL" u="sng" dirty="0"/>
              <a:t>ik</a:t>
            </a:r>
            <a:r>
              <a:rPr lang="nl-NL" dirty="0"/>
              <a:t>, echter in </a:t>
            </a:r>
            <a:r>
              <a:rPr lang="nl-NL" u="sng" dirty="0"/>
              <a:t>mij</a:t>
            </a:r>
            <a:r>
              <a:rPr lang="nl-NL" dirty="0"/>
              <a:t> leeft </a:t>
            </a:r>
            <a:r>
              <a:rPr lang="nl-NL" i="1" dirty="0"/>
              <a:t>Christus.            </a:t>
            </a:r>
            <a:r>
              <a:rPr lang="nl-NL" sz="2000" dirty="0"/>
              <a:t>Galaten 2:20 NCV</a:t>
            </a:r>
          </a:p>
          <a:p>
            <a:endParaRPr lang="nl-NL" sz="1800" b="1" i="1" dirty="0"/>
          </a:p>
          <a:p>
            <a:endParaRPr lang="nl-NL" i="1"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9913" y="1996999"/>
            <a:ext cx="4263887" cy="4557030"/>
          </a:xfrm>
          <a:prstGeom prst="rect">
            <a:avLst/>
          </a:prstGeom>
        </p:spPr>
      </p:pic>
    </p:spTree>
    <p:extLst>
      <p:ext uri="{BB962C8B-B14F-4D97-AF65-F5344CB8AC3E}">
        <p14:creationId xmlns:p14="http://schemas.microsoft.com/office/powerpoint/2010/main" val="87349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8458"/>
          </a:xfrm>
        </p:spPr>
        <p:txBody>
          <a:bodyPr>
            <a:normAutofit fontScale="90000"/>
          </a:bodyPr>
          <a:lstStyle/>
          <a:p>
            <a:endParaRPr lang="nl-NL" dirty="0"/>
          </a:p>
        </p:txBody>
      </p:sp>
      <p:sp>
        <p:nvSpPr>
          <p:cNvPr id="3" name="Tijdelijke aanduiding voor inhoud 2"/>
          <p:cNvSpPr>
            <a:spLocks noGrp="1"/>
          </p:cNvSpPr>
          <p:nvPr>
            <p:ph idx="1"/>
          </p:nvPr>
        </p:nvSpPr>
        <p:spPr>
          <a:xfrm>
            <a:off x="838200" y="808383"/>
            <a:ext cx="10515600" cy="5368579"/>
          </a:xfrm>
        </p:spPr>
        <p:txBody>
          <a:bodyPr/>
          <a:lstStyle/>
          <a:p>
            <a:r>
              <a:rPr lang="nl-NL" i="1" baseline="30000" dirty="0"/>
              <a:t>16</a:t>
            </a:r>
            <a:r>
              <a:rPr lang="nl-NL" i="1" dirty="0"/>
              <a:t> Zo kennen wij dan van nu aan niemand naar het vlees. Indien wij al Christus naar het vlees gekend hebben, thans niet meer. </a:t>
            </a:r>
            <a:r>
              <a:rPr lang="nl-NL" i="1" baseline="30000" dirty="0"/>
              <a:t>17</a:t>
            </a:r>
            <a:r>
              <a:rPr lang="nl-NL" i="1" dirty="0"/>
              <a:t> Zo is dan wie in Christus is een nieuwe schepping; het oude is voorbijgegaan, zie, het nieuwe is gekomen.           </a:t>
            </a:r>
            <a:r>
              <a:rPr lang="nl-NL" sz="2000" dirty="0"/>
              <a:t>2 Kor. 5:16</a:t>
            </a:r>
            <a:endParaRPr lang="nl-NL" dirty="0"/>
          </a:p>
          <a:p>
            <a:endParaRPr lang="nl-NL" dirty="0"/>
          </a:p>
        </p:txBody>
      </p:sp>
    </p:spTree>
    <p:extLst>
      <p:ext uri="{BB962C8B-B14F-4D97-AF65-F5344CB8AC3E}">
        <p14:creationId xmlns:p14="http://schemas.microsoft.com/office/powerpoint/2010/main" val="188813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8458"/>
          </a:xfrm>
        </p:spPr>
        <p:txBody>
          <a:bodyPr>
            <a:normAutofit fontScale="90000"/>
          </a:bodyPr>
          <a:lstStyle/>
          <a:p>
            <a:endParaRPr lang="nl-NL" dirty="0"/>
          </a:p>
        </p:txBody>
      </p:sp>
      <p:sp>
        <p:nvSpPr>
          <p:cNvPr id="3" name="Tijdelijke aanduiding voor inhoud 2"/>
          <p:cNvSpPr>
            <a:spLocks noGrp="1"/>
          </p:cNvSpPr>
          <p:nvPr>
            <p:ph idx="1"/>
          </p:nvPr>
        </p:nvSpPr>
        <p:spPr>
          <a:xfrm>
            <a:off x="838200" y="808383"/>
            <a:ext cx="10515600" cy="5368579"/>
          </a:xfrm>
        </p:spPr>
        <p:txBody>
          <a:bodyPr/>
          <a:lstStyle/>
          <a:p>
            <a:r>
              <a:rPr lang="nl-NL" i="1" baseline="30000" dirty="0"/>
              <a:t>16</a:t>
            </a:r>
            <a:r>
              <a:rPr lang="nl-NL" i="1" dirty="0"/>
              <a:t> Zo kennen wij dan van nu aan niemand naar het vlees. Indien wij al Christus naar het vlees gekend hebben, thans niet meer. </a:t>
            </a:r>
            <a:r>
              <a:rPr lang="nl-NL" i="1" baseline="30000" dirty="0"/>
              <a:t>17</a:t>
            </a:r>
            <a:r>
              <a:rPr lang="nl-NL" i="1" dirty="0"/>
              <a:t> Zo is dan wie in Christus is een nieuwe schepping; het oude is voorbijgegaan, zie, het nieuwe is gekomen.           </a:t>
            </a:r>
            <a:r>
              <a:rPr lang="nl-NL" sz="2000" dirty="0"/>
              <a:t>2 Kor. 5:16</a:t>
            </a:r>
            <a:endParaRPr lang="nl-NL" dirty="0"/>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16" y="2918118"/>
            <a:ext cx="4518993" cy="3391365"/>
          </a:xfrm>
          <a:prstGeom prst="rect">
            <a:avLst/>
          </a:prstGeom>
        </p:spPr>
      </p:pic>
    </p:spTree>
    <p:extLst>
      <p:ext uri="{BB962C8B-B14F-4D97-AF65-F5344CB8AC3E}">
        <p14:creationId xmlns:p14="http://schemas.microsoft.com/office/powerpoint/2010/main" val="1566771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8458"/>
          </a:xfrm>
        </p:spPr>
        <p:txBody>
          <a:bodyPr>
            <a:normAutofit fontScale="90000"/>
          </a:bodyPr>
          <a:lstStyle/>
          <a:p>
            <a:endParaRPr lang="nl-NL" dirty="0"/>
          </a:p>
        </p:txBody>
      </p:sp>
      <p:sp>
        <p:nvSpPr>
          <p:cNvPr id="3" name="Tijdelijke aanduiding voor inhoud 2"/>
          <p:cNvSpPr>
            <a:spLocks noGrp="1"/>
          </p:cNvSpPr>
          <p:nvPr>
            <p:ph idx="1"/>
          </p:nvPr>
        </p:nvSpPr>
        <p:spPr>
          <a:xfrm>
            <a:off x="838200" y="808383"/>
            <a:ext cx="10515600" cy="5368579"/>
          </a:xfrm>
        </p:spPr>
        <p:txBody>
          <a:bodyPr/>
          <a:lstStyle/>
          <a:p>
            <a:r>
              <a:rPr lang="nl-NL" i="1" baseline="30000" dirty="0"/>
              <a:t>16</a:t>
            </a:r>
            <a:r>
              <a:rPr lang="nl-NL" i="1" dirty="0"/>
              <a:t> Zo kennen wij dan van nu aan niemand naar het vlees. Indien wij al Christus naar het vlees gekend hebben, thans niet meer. </a:t>
            </a:r>
            <a:r>
              <a:rPr lang="nl-NL" i="1" baseline="30000" dirty="0"/>
              <a:t>17</a:t>
            </a:r>
            <a:r>
              <a:rPr lang="nl-NL" i="1" dirty="0"/>
              <a:t> Zo is dan wie in Christus is een nieuwe schepping; het oude is voorbijgegaan, zie, het nieuwe is gekomen.           </a:t>
            </a:r>
            <a:r>
              <a:rPr lang="nl-NL" sz="2000" dirty="0"/>
              <a:t>2 Kor. 5:16</a:t>
            </a:r>
            <a:endParaRPr lang="nl-NL" dirty="0"/>
          </a:p>
          <a:p>
            <a:endParaRPr lang="nl-NL"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t="3389" r="17602"/>
          <a:stretch/>
        </p:blipFill>
        <p:spPr>
          <a:xfrm>
            <a:off x="6939352" y="2918118"/>
            <a:ext cx="4270331" cy="2358886"/>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16" y="2918118"/>
            <a:ext cx="4518993" cy="3391365"/>
          </a:xfrm>
          <a:prstGeom prst="rect">
            <a:avLst/>
          </a:prstGeom>
        </p:spPr>
      </p:pic>
    </p:spTree>
    <p:extLst>
      <p:ext uri="{BB962C8B-B14F-4D97-AF65-F5344CB8AC3E}">
        <p14:creationId xmlns:p14="http://schemas.microsoft.com/office/powerpoint/2010/main" val="407458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8458"/>
          </a:xfrm>
        </p:spPr>
        <p:txBody>
          <a:bodyPr>
            <a:normAutofit fontScale="90000"/>
          </a:bodyPr>
          <a:lstStyle/>
          <a:p>
            <a:endParaRPr lang="nl-NL" dirty="0"/>
          </a:p>
        </p:txBody>
      </p:sp>
      <p:sp>
        <p:nvSpPr>
          <p:cNvPr id="3" name="Tijdelijke aanduiding voor inhoud 2"/>
          <p:cNvSpPr>
            <a:spLocks noGrp="1"/>
          </p:cNvSpPr>
          <p:nvPr>
            <p:ph idx="1"/>
          </p:nvPr>
        </p:nvSpPr>
        <p:spPr>
          <a:xfrm>
            <a:off x="838200" y="808383"/>
            <a:ext cx="10515600" cy="5368579"/>
          </a:xfrm>
        </p:spPr>
        <p:txBody>
          <a:bodyPr/>
          <a:lstStyle/>
          <a:p>
            <a:r>
              <a:rPr lang="nl-NL" i="1" baseline="30000" dirty="0"/>
              <a:t>16</a:t>
            </a:r>
            <a:r>
              <a:rPr lang="nl-NL" i="1" dirty="0"/>
              <a:t> Zo kennen wij dan van nu aan niemand naar het vlees. Indien wij al Christus naar het vlees gekend hebben, thans niet meer. </a:t>
            </a:r>
            <a:r>
              <a:rPr lang="nl-NL" i="1" baseline="30000" dirty="0"/>
              <a:t>17</a:t>
            </a:r>
            <a:r>
              <a:rPr lang="nl-NL" i="1" dirty="0"/>
              <a:t> Zo is dan wie in Christus is een nieuwe schepping; het oude is voorbijgegaan, zie, het nieuwe is gekomen.           </a:t>
            </a:r>
            <a:r>
              <a:rPr lang="nl-NL" sz="2000" dirty="0"/>
              <a:t>2 Kor. 5:16</a:t>
            </a:r>
            <a:endParaRPr lang="nl-NL" dirty="0"/>
          </a:p>
          <a:p>
            <a:endParaRPr lang="nl-NL"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t="3389" r="17602"/>
          <a:stretch/>
        </p:blipFill>
        <p:spPr>
          <a:xfrm>
            <a:off x="6939352" y="2918118"/>
            <a:ext cx="4270331" cy="2358886"/>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16" y="2918118"/>
            <a:ext cx="4518993" cy="3391365"/>
          </a:xfrm>
          <a:prstGeom prst="rect">
            <a:avLst/>
          </a:prstGeom>
        </p:spPr>
      </p:pic>
      <p:sp>
        <p:nvSpPr>
          <p:cNvPr id="6" name="Tekstvak 5"/>
          <p:cNvSpPr txBox="1"/>
          <p:nvPr/>
        </p:nvSpPr>
        <p:spPr>
          <a:xfrm>
            <a:off x="5663822" y="5473148"/>
            <a:ext cx="6528178" cy="830997"/>
          </a:xfrm>
          <a:prstGeom prst="rect">
            <a:avLst/>
          </a:prstGeom>
          <a:noFill/>
        </p:spPr>
        <p:txBody>
          <a:bodyPr wrap="square" rtlCol="0">
            <a:spAutoFit/>
          </a:bodyPr>
          <a:lstStyle/>
          <a:p>
            <a:r>
              <a:rPr lang="nl-NL" sz="2400" b="1" dirty="0"/>
              <a:t>Met Christus ben ik gekruisigd, ik leef echter, niet langer ik, echter in mij leeft Christus</a:t>
            </a:r>
            <a:r>
              <a:rPr lang="nl-NL" sz="2400" b="1" i="1" dirty="0"/>
              <a:t>.</a:t>
            </a:r>
            <a:endParaRPr lang="nl-NL" sz="2400" dirty="0"/>
          </a:p>
        </p:txBody>
      </p:sp>
    </p:spTree>
    <p:extLst>
      <p:ext uri="{BB962C8B-B14F-4D97-AF65-F5344CB8AC3E}">
        <p14:creationId xmlns:p14="http://schemas.microsoft.com/office/powerpoint/2010/main" val="27182411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51</Words>
  <Application>Microsoft Office PowerPoint</Application>
  <PresentationFormat>Breedbeeld</PresentationFormat>
  <Paragraphs>11</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 Christus gekruisigd. Ppt.</dc:title>
  <dc:creator>lenovo</dc:creator>
  <cp:lastModifiedBy>lenovo</cp:lastModifiedBy>
  <cp:revision>15</cp:revision>
  <dcterms:created xsi:type="dcterms:W3CDTF">2016-10-29T10:37:06Z</dcterms:created>
  <dcterms:modified xsi:type="dcterms:W3CDTF">2016-10-29T18:30:30Z</dcterms:modified>
</cp:coreProperties>
</file>