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5EB6-3EED-4CDB-BA67-FC50A15B6AC9}" type="datetimeFigureOut">
              <a:rPr lang="nl-NL" smtClean="0"/>
              <a:t>20-8-2016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12F-44E9-4545-AE65-C47561F2C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749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5EB6-3EED-4CDB-BA67-FC50A15B6AC9}" type="datetimeFigureOut">
              <a:rPr lang="nl-NL" smtClean="0"/>
              <a:t>20-8-2016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12F-44E9-4545-AE65-C47561F2C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91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5EB6-3EED-4CDB-BA67-FC50A15B6AC9}" type="datetimeFigureOut">
              <a:rPr lang="nl-NL" smtClean="0"/>
              <a:t>20-8-2016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12F-44E9-4545-AE65-C47561F2C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339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5EB6-3EED-4CDB-BA67-FC50A15B6AC9}" type="datetimeFigureOut">
              <a:rPr lang="nl-NL" smtClean="0"/>
              <a:t>20-8-2016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12F-44E9-4545-AE65-C47561F2C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881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5EB6-3EED-4CDB-BA67-FC50A15B6AC9}" type="datetimeFigureOut">
              <a:rPr lang="nl-NL" smtClean="0"/>
              <a:t>20-8-2016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12F-44E9-4545-AE65-C47561F2C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0813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5EB6-3EED-4CDB-BA67-FC50A15B6AC9}" type="datetimeFigureOut">
              <a:rPr lang="nl-NL" smtClean="0"/>
              <a:t>20-8-2016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12F-44E9-4545-AE65-C47561F2C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639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5EB6-3EED-4CDB-BA67-FC50A15B6AC9}" type="datetimeFigureOut">
              <a:rPr lang="nl-NL" smtClean="0"/>
              <a:t>20-8-2016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12F-44E9-4545-AE65-C47561F2C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18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5EB6-3EED-4CDB-BA67-FC50A15B6AC9}" type="datetimeFigureOut">
              <a:rPr lang="nl-NL" smtClean="0"/>
              <a:t>20-8-2016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12F-44E9-4545-AE65-C47561F2C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63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5EB6-3EED-4CDB-BA67-FC50A15B6AC9}" type="datetimeFigureOut">
              <a:rPr lang="nl-NL" smtClean="0"/>
              <a:t>20-8-2016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12F-44E9-4545-AE65-C47561F2C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832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5EB6-3EED-4CDB-BA67-FC50A15B6AC9}" type="datetimeFigureOut">
              <a:rPr lang="nl-NL" smtClean="0"/>
              <a:t>20-8-2016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12F-44E9-4545-AE65-C47561F2C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07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F5EB6-3EED-4CDB-BA67-FC50A15B6AC9}" type="datetimeFigureOut">
              <a:rPr lang="nl-NL" smtClean="0"/>
              <a:t>20-8-2016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012F-44E9-4545-AE65-C47561F2C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7670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F5EB6-3EED-4CDB-BA67-FC50A15B6AC9}" type="datetimeFigureOut">
              <a:rPr lang="nl-NL" smtClean="0"/>
              <a:t>20-8-2016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F012F-44E9-4545-AE65-C47561F2C6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03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bg1"/>
                </a:solidFill>
              </a:rPr>
              <a:t>Matteus</a:t>
            </a:r>
            <a:r>
              <a:rPr lang="nl-NL" dirty="0">
                <a:solidFill>
                  <a:schemeClr val="bg1"/>
                </a:solidFill>
              </a:rPr>
              <a:t> 5:9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sz="3200" dirty="0">
              <a:solidFill>
                <a:schemeClr val="bg1"/>
              </a:solidFill>
            </a:endParaRPr>
          </a:p>
          <a:p>
            <a:endParaRPr lang="nl-NL" sz="3200" dirty="0">
              <a:solidFill>
                <a:schemeClr val="bg1"/>
              </a:solidFill>
            </a:endParaRPr>
          </a:p>
          <a:p>
            <a:endParaRPr lang="nl-NL" sz="3200" dirty="0">
              <a:solidFill>
                <a:schemeClr val="bg1"/>
              </a:solidFill>
            </a:endParaRPr>
          </a:p>
          <a:p>
            <a:endParaRPr lang="nl-NL" sz="3200" dirty="0">
              <a:solidFill>
                <a:schemeClr val="bg1"/>
              </a:solidFill>
            </a:endParaRPr>
          </a:p>
          <a:p>
            <a:endParaRPr lang="nl-NL" sz="3200" dirty="0">
              <a:solidFill>
                <a:schemeClr val="bg1"/>
              </a:solidFill>
            </a:endParaRPr>
          </a:p>
          <a:p>
            <a:r>
              <a:rPr lang="nl-NL" sz="3600" dirty="0">
                <a:solidFill>
                  <a:schemeClr val="bg1"/>
                </a:solidFill>
              </a:rPr>
              <a:t>Hoe geweldig is dat??</a:t>
            </a:r>
          </a:p>
        </p:txBody>
      </p:sp>
      <p:sp>
        <p:nvSpPr>
          <p:cNvPr id="2" name="Rechthoek 1"/>
          <p:cNvSpPr/>
          <p:nvPr/>
        </p:nvSpPr>
        <p:spPr>
          <a:xfrm rot="20778129">
            <a:off x="3667814" y="2038884"/>
            <a:ext cx="746044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Vredestichters!</a:t>
            </a: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78417" y="4358102"/>
            <a:ext cx="27432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81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bg1"/>
                </a:solidFill>
              </a:rPr>
              <a:t>Lucas 9:3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i="1" dirty="0">
                <a:solidFill>
                  <a:schemeClr val="bg1"/>
                </a:solidFill>
              </a:rPr>
              <a:t>“Neemt niets mede voor onderweg, geen staf of reiszak, geen brood of zilvergeld, en hebt ook niet twee hemden bij u”.</a:t>
            </a:r>
            <a:endParaRPr lang="nl-NL" sz="3200" dirty="0">
              <a:solidFill>
                <a:schemeClr val="bg1"/>
              </a:solidFill>
            </a:endParaRPr>
          </a:p>
          <a:p>
            <a:endParaRPr lang="nl-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365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bg1"/>
                </a:solidFill>
              </a:rPr>
              <a:t>Matteus</a:t>
            </a:r>
            <a:r>
              <a:rPr lang="nl-NL" dirty="0">
                <a:solidFill>
                  <a:schemeClr val="bg1"/>
                </a:solidFill>
              </a:rPr>
              <a:t> 5:9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i="1" dirty="0">
                <a:solidFill>
                  <a:schemeClr val="bg1"/>
                </a:solidFill>
              </a:rPr>
              <a:t>Zalig zijn de vredestichters, want zij zullen kinderen van God genoemd worden. </a:t>
            </a:r>
            <a:endParaRPr lang="nl-NL" sz="3200" dirty="0">
              <a:solidFill>
                <a:schemeClr val="bg1"/>
              </a:solidFill>
            </a:endParaRPr>
          </a:p>
          <a:p>
            <a:endParaRPr lang="nl-NL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21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>
                <a:solidFill>
                  <a:schemeClr val="bg1"/>
                </a:solidFill>
              </a:rPr>
              <a:t>Matteus</a:t>
            </a:r>
            <a:r>
              <a:rPr lang="nl-NL" dirty="0">
                <a:solidFill>
                  <a:schemeClr val="bg1"/>
                </a:solidFill>
              </a:rPr>
              <a:t> 5:9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3200" i="1" dirty="0">
                <a:solidFill>
                  <a:schemeClr val="bg1"/>
                </a:solidFill>
              </a:rPr>
              <a:t>Zalig zijn de vredestichters, want zij zullen kinderen van God genoemd worden. </a:t>
            </a:r>
            <a:endParaRPr lang="nl-NL" sz="3200" dirty="0">
              <a:solidFill>
                <a:schemeClr val="bg1"/>
              </a:solidFill>
            </a:endParaRPr>
          </a:p>
          <a:p>
            <a:endParaRPr lang="nl-NL" sz="3200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3896139" y="4505739"/>
            <a:ext cx="64073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>
                <a:solidFill>
                  <a:schemeClr val="bg1"/>
                </a:solidFill>
              </a:rPr>
              <a:t>vrede/</a:t>
            </a:r>
            <a:r>
              <a:rPr lang="nl-NL" sz="3200" dirty="0" err="1">
                <a:solidFill>
                  <a:schemeClr val="bg1"/>
                </a:solidFill>
              </a:rPr>
              <a:t>eirene</a:t>
            </a:r>
            <a:r>
              <a:rPr lang="nl-NL" sz="3200" dirty="0">
                <a:solidFill>
                  <a:schemeClr val="bg1"/>
                </a:solidFill>
              </a:rPr>
              <a:t> (Gr.)    -   stichten/doen</a:t>
            </a:r>
          </a:p>
        </p:txBody>
      </p:sp>
      <p:sp>
        <p:nvSpPr>
          <p:cNvPr id="5" name="Tekstvak 4"/>
          <p:cNvSpPr txBox="1"/>
          <p:nvPr/>
        </p:nvSpPr>
        <p:spPr>
          <a:xfrm flipH="1">
            <a:off x="3896137" y="5446643"/>
            <a:ext cx="25974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03117706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75</Words>
  <Application>Microsoft Office PowerPoint</Application>
  <PresentationFormat>Breedbeeld</PresentationFormat>
  <Paragraphs>15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Matteus 5:9</vt:lpstr>
      <vt:lpstr>Lucas 9:3</vt:lpstr>
      <vt:lpstr>Matteus 5:9</vt:lpstr>
      <vt:lpstr>Matteus 5:9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Matteus 5:9</dc:title>
  <dc:creator>lenovo</dc:creator>
  <cp:lastModifiedBy>lenovo</cp:lastModifiedBy>
  <cp:revision>11</cp:revision>
  <dcterms:created xsi:type="dcterms:W3CDTF">2016-08-18T15:36:52Z</dcterms:created>
  <dcterms:modified xsi:type="dcterms:W3CDTF">2016-08-20T23:00:35Z</dcterms:modified>
</cp:coreProperties>
</file>