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8" r:id="rId2"/>
    <p:sldId id="427" r:id="rId3"/>
    <p:sldId id="432" r:id="rId4"/>
    <p:sldId id="433" r:id="rId5"/>
    <p:sldId id="434" r:id="rId6"/>
    <p:sldId id="429" r:id="rId7"/>
    <p:sldId id="430" r:id="rId8"/>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4994" autoAdjust="0"/>
    <p:restoredTop sz="94660"/>
  </p:normalViewPr>
  <p:slideViewPr>
    <p:cSldViewPr snapToGrid="0">
      <p:cViewPr varScale="1">
        <p:scale>
          <a:sx n="74" d="100"/>
          <a:sy n="74" d="100"/>
        </p:scale>
        <p:origin x="564" y="72"/>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94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64A6EF-CB02-48DE-9D12-0F764397CD53}" type="datetimeFigureOut">
              <a:rPr lang="nl-NL" smtClean="0"/>
              <a:t>13-3-2018</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BCC728-698F-42B6-9C18-F019068154F8}" type="slidenum">
              <a:rPr lang="nl-NL" smtClean="0"/>
              <a:t>‹nr.›</a:t>
            </a:fld>
            <a:endParaRPr lang="nl-NL"/>
          </a:p>
        </p:txBody>
      </p:sp>
    </p:spTree>
    <p:extLst>
      <p:ext uri="{BB962C8B-B14F-4D97-AF65-F5344CB8AC3E}">
        <p14:creationId xmlns:p14="http://schemas.microsoft.com/office/powerpoint/2010/main" val="6131235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33F67A1D-98E9-4560-A03A-F71F64D98B1B}" type="slidenum">
              <a:rPr lang="nl-NL" smtClean="0"/>
              <a:t>1</a:t>
            </a:fld>
            <a:endParaRPr lang="nl-NL"/>
          </a:p>
        </p:txBody>
      </p:sp>
    </p:spTree>
    <p:extLst>
      <p:ext uri="{BB962C8B-B14F-4D97-AF65-F5344CB8AC3E}">
        <p14:creationId xmlns:p14="http://schemas.microsoft.com/office/powerpoint/2010/main" val="10412208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smtClean="0"/>
              <a:t>Klik om de stijl te bewerken</a:t>
            </a:r>
            <a:endParaRPr lang="nl-NL"/>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fld id="{EDCC6EAC-5D6F-4E98-B6F0-1A43805D3C3D}" type="datetimeFigureOut">
              <a:rPr lang="nl-NL" smtClean="0"/>
              <a:t>13-3-2018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DE3E0513-1103-40DF-8D47-98214F913C71}" type="slidenum">
              <a:rPr lang="nl-NL" smtClean="0"/>
              <a:t>‹nr.›</a:t>
            </a:fld>
            <a:endParaRPr lang="nl-NL"/>
          </a:p>
        </p:txBody>
      </p:sp>
    </p:spTree>
    <p:extLst>
      <p:ext uri="{BB962C8B-B14F-4D97-AF65-F5344CB8AC3E}">
        <p14:creationId xmlns:p14="http://schemas.microsoft.com/office/powerpoint/2010/main" val="17970732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EDCC6EAC-5D6F-4E98-B6F0-1A43805D3C3D}" type="datetimeFigureOut">
              <a:rPr lang="nl-NL" smtClean="0"/>
              <a:t>13-3-2018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DE3E0513-1103-40DF-8D47-98214F913C71}" type="slidenum">
              <a:rPr lang="nl-NL" smtClean="0"/>
              <a:t>‹nr.›</a:t>
            </a:fld>
            <a:endParaRPr lang="nl-NL"/>
          </a:p>
        </p:txBody>
      </p:sp>
    </p:spTree>
    <p:extLst>
      <p:ext uri="{BB962C8B-B14F-4D97-AF65-F5344CB8AC3E}">
        <p14:creationId xmlns:p14="http://schemas.microsoft.com/office/powerpoint/2010/main" val="11987379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EDCC6EAC-5D6F-4E98-B6F0-1A43805D3C3D}" type="datetimeFigureOut">
              <a:rPr lang="nl-NL" smtClean="0"/>
              <a:t>13-3-2018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DE3E0513-1103-40DF-8D47-98214F913C71}" type="slidenum">
              <a:rPr lang="nl-NL" smtClean="0"/>
              <a:t>‹nr.›</a:t>
            </a:fld>
            <a:endParaRPr lang="nl-NL"/>
          </a:p>
        </p:txBody>
      </p:sp>
    </p:spTree>
    <p:extLst>
      <p:ext uri="{BB962C8B-B14F-4D97-AF65-F5344CB8AC3E}">
        <p14:creationId xmlns:p14="http://schemas.microsoft.com/office/powerpoint/2010/main" val="11396075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EDCC6EAC-5D6F-4E98-B6F0-1A43805D3C3D}" type="datetimeFigureOut">
              <a:rPr lang="nl-NL" smtClean="0"/>
              <a:t>13-3-2018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DE3E0513-1103-40DF-8D47-98214F913C71}" type="slidenum">
              <a:rPr lang="nl-NL" smtClean="0"/>
              <a:t>‹nr.›</a:t>
            </a:fld>
            <a:endParaRPr lang="nl-NL"/>
          </a:p>
        </p:txBody>
      </p:sp>
    </p:spTree>
    <p:extLst>
      <p:ext uri="{BB962C8B-B14F-4D97-AF65-F5344CB8AC3E}">
        <p14:creationId xmlns:p14="http://schemas.microsoft.com/office/powerpoint/2010/main" val="3750917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smtClean="0"/>
              <a:t>Klik om de stijl te bewerken</a:t>
            </a:r>
            <a:endParaRPr lang="nl-NL"/>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EDCC6EAC-5D6F-4E98-B6F0-1A43805D3C3D}" type="datetimeFigureOut">
              <a:rPr lang="nl-NL" smtClean="0"/>
              <a:t>13-3-2018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DE3E0513-1103-40DF-8D47-98214F913C71}" type="slidenum">
              <a:rPr lang="nl-NL" smtClean="0"/>
              <a:t>‹nr.›</a:t>
            </a:fld>
            <a:endParaRPr lang="nl-NL"/>
          </a:p>
        </p:txBody>
      </p:sp>
    </p:spTree>
    <p:extLst>
      <p:ext uri="{BB962C8B-B14F-4D97-AF65-F5344CB8AC3E}">
        <p14:creationId xmlns:p14="http://schemas.microsoft.com/office/powerpoint/2010/main" val="3420591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838200" y="1825625"/>
            <a:ext cx="5181600" cy="435133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6172200" y="1825625"/>
            <a:ext cx="5181600" cy="435133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EDCC6EAC-5D6F-4E98-B6F0-1A43805D3C3D}" type="datetimeFigureOut">
              <a:rPr lang="nl-NL" smtClean="0"/>
              <a:t>13-3-2018</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DE3E0513-1103-40DF-8D47-98214F913C71}" type="slidenum">
              <a:rPr lang="nl-NL" smtClean="0"/>
              <a:t>‹nr.›</a:t>
            </a:fld>
            <a:endParaRPr lang="nl-NL"/>
          </a:p>
        </p:txBody>
      </p:sp>
    </p:spTree>
    <p:extLst>
      <p:ext uri="{BB962C8B-B14F-4D97-AF65-F5344CB8AC3E}">
        <p14:creationId xmlns:p14="http://schemas.microsoft.com/office/powerpoint/2010/main" val="24456685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smtClean="0"/>
              <a:t>Klik om de stijl te bewerken</a:t>
            </a:r>
            <a:endParaRPr lang="nl-NL"/>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EDCC6EAC-5D6F-4E98-B6F0-1A43805D3C3D}" type="datetimeFigureOut">
              <a:rPr lang="nl-NL" smtClean="0"/>
              <a:t>13-3-2018</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DE3E0513-1103-40DF-8D47-98214F913C71}" type="slidenum">
              <a:rPr lang="nl-NL" smtClean="0"/>
              <a:t>‹nr.›</a:t>
            </a:fld>
            <a:endParaRPr lang="nl-NL"/>
          </a:p>
        </p:txBody>
      </p:sp>
    </p:spTree>
    <p:extLst>
      <p:ext uri="{BB962C8B-B14F-4D97-AF65-F5344CB8AC3E}">
        <p14:creationId xmlns:p14="http://schemas.microsoft.com/office/powerpoint/2010/main" val="14719165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EDCC6EAC-5D6F-4E98-B6F0-1A43805D3C3D}" type="datetimeFigureOut">
              <a:rPr lang="nl-NL" smtClean="0"/>
              <a:t>13-3-2018</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DE3E0513-1103-40DF-8D47-98214F913C71}" type="slidenum">
              <a:rPr lang="nl-NL" smtClean="0"/>
              <a:t>‹nr.›</a:t>
            </a:fld>
            <a:endParaRPr lang="nl-NL"/>
          </a:p>
        </p:txBody>
      </p:sp>
    </p:spTree>
    <p:extLst>
      <p:ext uri="{BB962C8B-B14F-4D97-AF65-F5344CB8AC3E}">
        <p14:creationId xmlns:p14="http://schemas.microsoft.com/office/powerpoint/2010/main" val="22291006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EDCC6EAC-5D6F-4E98-B6F0-1A43805D3C3D}" type="datetimeFigureOut">
              <a:rPr lang="nl-NL" smtClean="0"/>
              <a:t>13-3-2018</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DE3E0513-1103-40DF-8D47-98214F913C71}" type="slidenum">
              <a:rPr lang="nl-NL" smtClean="0"/>
              <a:t>‹nr.›</a:t>
            </a:fld>
            <a:endParaRPr lang="nl-NL"/>
          </a:p>
        </p:txBody>
      </p:sp>
    </p:spTree>
    <p:extLst>
      <p:ext uri="{BB962C8B-B14F-4D97-AF65-F5344CB8AC3E}">
        <p14:creationId xmlns:p14="http://schemas.microsoft.com/office/powerpoint/2010/main" val="23923174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NL"/>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EDCC6EAC-5D6F-4E98-B6F0-1A43805D3C3D}" type="datetimeFigureOut">
              <a:rPr lang="nl-NL" smtClean="0"/>
              <a:t>13-3-2018</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DE3E0513-1103-40DF-8D47-98214F913C71}" type="slidenum">
              <a:rPr lang="nl-NL" smtClean="0"/>
              <a:t>‹nr.›</a:t>
            </a:fld>
            <a:endParaRPr lang="nl-NL"/>
          </a:p>
        </p:txBody>
      </p:sp>
    </p:spTree>
    <p:extLst>
      <p:ext uri="{BB962C8B-B14F-4D97-AF65-F5344CB8AC3E}">
        <p14:creationId xmlns:p14="http://schemas.microsoft.com/office/powerpoint/2010/main" val="661377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NL"/>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EDCC6EAC-5D6F-4E98-B6F0-1A43805D3C3D}" type="datetimeFigureOut">
              <a:rPr lang="nl-NL" smtClean="0"/>
              <a:t>13-3-2018</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DE3E0513-1103-40DF-8D47-98214F913C71}" type="slidenum">
              <a:rPr lang="nl-NL" smtClean="0"/>
              <a:t>‹nr.›</a:t>
            </a:fld>
            <a:endParaRPr lang="nl-NL"/>
          </a:p>
        </p:txBody>
      </p:sp>
    </p:spTree>
    <p:extLst>
      <p:ext uri="{BB962C8B-B14F-4D97-AF65-F5344CB8AC3E}">
        <p14:creationId xmlns:p14="http://schemas.microsoft.com/office/powerpoint/2010/main" val="15858118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CC6EAC-5D6F-4E98-B6F0-1A43805D3C3D}" type="datetimeFigureOut">
              <a:rPr lang="nl-NL" smtClean="0"/>
              <a:t>13-3-2018</a:t>
            </a:fld>
            <a:endParaRPr lang="nl-NL"/>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3E0513-1103-40DF-8D47-98214F913C71}" type="slidenum">
              <a:rPr lang="nl-NL" smtClean="0"/>
              <a:t>‹nr.›</a:t>
            </a:fld>
            <a:endParaRPr lang="nl-NL"/>
          </a:p>
        </p:txBody>
      </p:sp>
    </p:spTree>
    <p:extLst>
      <p:ext uri="{BB962C8B-B14F-4D97-AF65-F5344CB8AC3E}">
        <p14:creationId xmlns:p14="http://schemas.microsoft.com/office/powerpoint/2010/main" val="4542360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p:cNvSpPr txBox="1"/>
          <p:nvPr/>
        </p:nvSpPr>
        <p:spPr>
          <a:xfrm>
            <a:off x="-247459" y="379299"/>
            <a:ext cx="12192000" cy="1015663"/>
          </a:xfrm>
          <a:prstGeom prst="rect">
            <a:avLst/>
          </a:prstGeom>
          <a:noFill/>
        </p:spPr>
        <p:txBody>
          <a:bodyPr wrap="square" rtlCol="0">
            <a:spAutoFit/>
          </a:bodyPr>
          <a:lstStyle/>
          <a:p>
            <a:pPr algn="ctr"/>
            <a:r>
              <a:rPr lang="nl-NL" sz="6000" b="1" dirty="0">
                <a:solidFill>
                  <a:srgbClr val="002060"/>
                </a:solidFill>
                <a:latin typeface="Verdana" pitchFamily="34" charset="0"/>
                <a:ea typeface="Verdana" pitchFamily="34" charset="0"/>
                <a:cs typeface="Verdana" pitchFamily="34" charset="0"/>
              </a:rPr>
              <a:t>de brief aan </a:t>
            </a:r>
            <a:r>
              <a:rPr lang="nl-NL" sz="6000" b="1" dirty="0" smtClean="0">
                <a:solidFill>
                  <a:srgbClr val="002060"/>
                </a:solidFill>
                <a:latin typeface="Verdana" pitchFamily="34" charset="0"/>
                <a:ea typeface="Verdana" pitchFamily="34" charset="0"/>
                <a:cs typeface="Verdana" pitchFamily="34" charset="0"/>
              </a:rPr>
              <a:t>de Romeinen</a:t>
            </a:r>
            <a:endParaRPr lang="nl-NL" sz="6000" b="1" dirty="0">
              <a:solidFill>
                <a:srgbClr val="002060"/>
              </a:solidFill>
              <a:latin typeface="Verdana" pitchFamily="34" charset="0"/>
              <a:ea typeface="Verdana" pitchFamily="34" charset="0"/>
              <a:cs typeface="Verdana" pitchFamily="34" charset="0"/>
            </a:endParaRPr>
          </a:p>
        </p:txBody>
      </p:sp>
      <p:sp>
        <p:nvSpPr>
          <p:cNvPr id="6" name="Tekstvak 5"/>
          <p:cNvSpPr txBox="1"/>
          <p:nvPr/>
        </p:nvSpPr>
        <p:spPr>
          <a:xfrm>
            <a:off x="145604" y="6019263"/>
            <a:ext cx="3275856" cy="707886"/>
          </a:xfrm>
          <a:prstGeom prst="rect">
            <a:avLst/>
          </a:prstGeom>
          <a:noFill/>
        </p:spPr>
        <p:txBody>
          <a:bodyPr wrap="square" rtlCol="0">
            <a:spAutoFit/>
          </a:bodyPr>
          <a:lstStyle/>
          <a:p>
            <a:r>
              <a:rPr lang="nl-NL" sz="2000" dirty="0" smtClean="0">
                <a:latin typeface="Verdana" pitchFamily="34" charset="0"/>
                <a:ea typeface="Verdana" pitchFamily="34" charset="0"/>
                <a:cs typeface="Verdana" pitchFamily="34" charset="0"/>
              </a:rPr>
              <a:t>13 maart 2018</a:t>
            </a:r>
            <a:endParaRPr lang="nl-NL" sz="2000" dirty="0">
              <a:latin typeface="Verdana" pitchFamily="34" charset="0"/>
              <a:ea typeface="Verdana" pitchFamily="34" charset="0"/>
              <a:cs typeface="Verdana" pitchFamily="34" charset="0"/>
            </a:endParaRPr>
          </a:p>
          <a:p>
            <a:r>
              <a:rPr lang="nl-NL" sz="2000" dirty="0">
                <a:latin typeface="Verdana" pitchFamily="34" charset="0"/>
                <a:ea typeface="Verdana" pitchFamily="34" charset="0"/>
                <a:cs typeface="Verdana" pitchFamily="34" charset="0"/>
              </a:rPr>
              <a:t>Hendrik Ido Ambacht</a:t>
            </a:r>
          </a:p>
        </p:txBody>
      </p:sp>
      <p:pic>
        <p:nvPicPr>
          <p:cNvPr id="8" name="Afbeelding 7"/>
          <p:cNvPicPr>
            <a:picLocks noChangeAspect="1"/>
          </p:cNvPicPr>
          <p:nvPr/>
        </p:nvPicPr>
        <p:blipFill>
          <a:blip r:embed="rId3"/>
          <a:stretch>
            <a:fillRect/>
          </a:stretch>
        </p:blipFill>
        <p:spPr>
          <a:xfrm>
            <a:off x="2725290" y="1776845"/>
            <a:ext cx="6904000" cy="4096801"/>
          </a:xfrm>
          <a:prstGeom prst="rect">
            <a:avLst/>
          </a:prstGeom>
        </p:spPr>
      </p:pic>
      <p:sp>
        <p:nvSpPr>
          <p:cNvPr id="9" name="Tekstvak 8"/>
          <p:cNvSpPr txBox="1"/>
          <p:nvPr/>
        </p:nvSpPr>
        <p:spPr>
          <a:xfrm>
            <a:off x="6650554" y="5238569"/>
            <a:ext cx="3203848" cy="707886"/>
          </a:xfrm>
          <a:prstGeom prst="rect">
            <a:avLst/>
          </a:prstGeom>
          <a:noFill/>
        </p:spPr>
        <p:txBody>
          <a:bodyPr wrap="square" rtlCol="0">
            <a:spAutoFit/>
          </a:bodyPr>
          <a:lstStyle/>
          <a:p>
            <a:pPr algn="ctr"/>
            <a:r>
              <a:rPr lang="nl-NL" sz="4000" b="1" dirty="0">
                <a:solidFill>
                  <a:schemeClr val="accent5">
                    <a:lumMod val="40000"/>
                    <a:lumOff val="60000"/>
                  </a:schemeClr>
                </a:solidFill>
                <a:latin typeface="Verdana" pitchFamily="34" charset="0"/>
                <a:ea typeface="Verdana" pitchFamily="34" charset="0"/>
                <a:cs typeface="Verdana" pitchFamily="34" charset="0"/>
              </a:rPr>
              <a:t>studie </a:t>
            </a:r>
            <a:r>
              <a:rPr lang="nl-NL" sz="4000" b="1" dirty="0" smtClean="0">
                <a:solidFill>
                  <a:schemeClr val="accent5">
                    <a:lumMod val="40000"/>
                    <a:lumOff val="60000"/>
                  </a:schemeClr>
                </a:solidFill>
                <a:latin typeface="Verdana" pitchFamily="34" charset="0"/>
                <a:ea typeface="Verdana" pitchFamily="34" charset="0"/>
                <a:cs typeface="Verdana" pitchFamily="34" charset="0"/>
              </a:rPr>
              <a:t>12</a:t>
            </a:r>
            <a:endParaRPr lang="nl-NL" sz="4000" b="1" dirty="0">
              <a:solidFill>
                <a:schemeClr val="accent5">
                  <a:lumMod val="40000"/>
                  <a:lumOff val="60000"/>
                </a:schemeClr>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38727430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p:cNvSpPr/>
          <p:nvPr/>
        </p:nvSpPr>
        <p:spPr>
          <a:xfrm>
            <a:off x="435093" y="320080"/>
            <a:ext cx="3461498" cy="646331"/>
          </a:xfrm>
          <a:prstGeom prst="rect">
            <a:avLst/>
          </a:prstGeom>
          <a:solidFill>
            <a:schemeClr val="accent1">
              <a:lumMod val="20000"/>
              <a:lumOff val="80000"/>
            </a:schemeClr>
          </a:solidFill>
        </p:spPr>
        <p:txBody>
          <a:bodyPr wrap="square">
            <a:spAutoFit/>
          </a:bodyPr>
          <a:lstStyle/>
          <a:p>
            <a:r>
              <a:rPr lang="nl-NL" sz="3600" b="1" dirty="0">
                <a:solidFill>
                  <a:srgbClr val="002060"/>
                </a:solidFill>
                <a:latin typeface="Verdana" panose="020B0604030504040204" pitchFamily="34" charset="0"/>
                <a:ea typeface="Verdana" panose="020B0604030504040204" pitchFamily="34" charset="0"/>
                <a:cs typeface="Verdana" panose="020B0604030504040204" pitchFamily="34" charset="0"/>
              </a:rPr>
              <a:t>Romeinen 5</a:t>
            </a:r>
          </a:p>
        </p:txBody>
      </p:sp>
      <p:sp>
        <p:nvSpPr>
          <p:cNvPr id="3" name="Rechthoek 2"/>
          <p:cNvSpPr/>
          <p:nvPr/>
        </p:nvSpPr>
        <p:spPr>
          <a:xfrm>
            <a:off x="435092" y="966411"/>
            <a:ext cx="11452108" cy="5632311"/>
          </a:xfrm>
          <a:prstGeom prst="rect">
            <a:avLst/>
          </a:prstGeom>
        </p:spPr>
        <p:txBody>
          <a:bodyPr wrap="square">
            <a:spAutoFit/>
          </a:bodyPr>
          <a:lstStyle/>
          <a:p>
            <a:r>
              <a:rPr lang="nl-NL" sz="36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1 Wij</a:t>
            </a:r>
            <a:r>
              <a:rPr lang="nl-NL" sz="3600" dirty="0">
                <a:solidFill>
                  <a:srgbClr val="002060"/>
                </a:solidFill>
                <a:latin typeface="Verdana" panose="020B0604030504040204" pitchFamily="34" charset="0"/>
                <a:ea typeface="Verdana" panose="020B0604030504040204" pitchFamily="34" charset="0"/>
                <a:cs typeface="Verdana" panose="020B0604030504040204" pitchFamily="34" charset="0"/>
              </a:rPr>
              <a:t>, dan, die gerechtvaardigd worden uit geloof, hebben vrede met God door onze Heer Jezus Christus</a:t>
            </a:r>
            <a:r>
              <a:rPr lang="nl-NL" sz="36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a:t>
            </a:r>
          </a:p>
          <a:p>
            <a:r>
              <a:rPr lang="nl-NL" sz="36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2 door </a:t>
            </a:r>
            <a:r>
              <a:rPr lang="nl-NL" sz="3600" dirty="0">
                <a:solidFill>
                  <a:srgbClr val="002060"/>
                </a:solidFill>
                <a:latin typeface="Verdana" panose="020B0604030504040204" pitchFamily="34" charset="0"/>
                <a:ea typeface="Verdana" panose="020B0604030504040204" pitchFamily="34" charset="0"/>
                <a:cs typeface="Verdana" panose="020B0604030504040204" pitchFamily="34" charset="0"/>
              </a:rPr>
              <a:t>wie wij ook de toegang hebben in het geloof tot deze genade, waarin wij staan, en wij roemen in de hoop van de heerlijkheid van God.</a:t>
            </a:r>
          </a:p>
          <a:p>
            <a:r>
              <a:rPr lang="nl-NL" sz="36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3 En </a:t>
            </a:r>
            <a:r>
              <a:rPr lang="nl-NL" sz="3600" dirty="0">
                <a:solidFill>
                  <a:srgbClr val="002060"/>
                </a:solidFill>
                <a:latin typeface="Verdana" panose="020B0604030504040204" pitchFamily="34" charset="0"/>
                <a:ea typeface="Verdana" panose="020B0604030504040204" pitchFamily="34" charset="0"/>
                <a:cs typeface="Verdana" panose="020B0604030504040204" pitchFamily="34" charset="0"/>
              </a:rPr>
              <a:t>niet alleen hierin, maar wij roemen ook in verdrukkingen, omdat wij weten, dat de verdrukking het verduren bewerkt</a:t>
            </a:r>
            <a:r>
              <a:rPr lang="nl-NL" sz="36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a:t>
            </a:r>
          </a:p>
          <a:p>
            <a:endParaRPr lang="nl-NL" sz="3600"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5225451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p:cNvSpPr/>
          <p:nvPr/>
        </p:nvSpPr>
        <p:spPr>
          <a:xfrm>
            <a:off x="435093" y="320080"/>
            <a:ext cx="3461498" cy="646331"/>
          </a:xfrm>
          <a:prstGeom prst="rect">
            <a:avLst/>
          </a:prstGeom>
          <a:solidFill>
            <a:schemeClr val="accent1">
              <a:lumMod val="20000"/>
              <a:lumOff val="80000"/>
            </a:schemeClr>
          </a:solidFill>
        </p:spPr>
        <p:txBody>
          <a:bodyPr wrap="square">
            <a:spAutoFit/>
          </a:bodyPr>
          <a:lstStyle/>
          <a:p>
            <a:r>
              <a:rPr lang="nl-NL" sz="3600" b="1" dirty="0">
                <a:solidFill>
                  <a:srgbClr val="002060"/>
                </a:solidFill>
                <a:latin typeface="Verdana" panose="020B0604030504040204" pitchFamily="34" charset="0"/>
                <a:ea typeface="Verdana" panose="020B0604030504040204" pitchFamily="34" charset="0"/>
                <a:cs typeface="Verdana" panose="020B0604030504040204" pitchFamily="34" charset="0"/>
              </a:rPr>
              <a:t>Romeinen 5</a:t>
            </a:r>
          </a:p>
        </p:txBody>
      </p:sp>
      <p:sp>
        <p:nvSpPr>
          <p:cNvPr id="3" name="Rechthoek 2"/>
          <p:cNvSpPr/>
          <p:nvPr/>
        </p:nvSpPr>
        <p:spPr>
          <a:xfrm>
            <a:off x="435092" y="966411"/>
            <a:ext cx="11452108" cy="5632311"/>
          </a:xfrm>
          <a:prstGeom prst="rect">
            <a:avLst/>
          </a:prstGeom>
        </p:spPr>
        <p:txBody>
          <a:bodyPr wrap="square">
            <a:spAutoFit/>
          </a:bodyPr>
          <a:lstStyle/>
          <a:p>
            <a:r>
              <a:rPr lang="nl-NL" sz="3600" dirty="0">
                <a:solidFill>
                  <a:srgbClr val="002060"/>
                </a:solidFill>
                <a:latin typeface="Verdana" panose="020B0604030504040204" pitchFamily="34" charset="0"/>
                <a:ea typeface="Verdana" panose="020B0604030504040204" pitchFamily="34" charset="0"/>
                <a:cs typeface="Verdana" panose="020B0604030504040204" pitchFamily="34" charset="0"/>
              </a:rPr>
              <a:t>4 en het verduren </a:t>
            </a:r>
            <a:r>
              <a:rPr lang="nl-NL" sz="3600" dirty="0" err="1">
                <a:solidFill>
                  <a:srgbClr val="002060"/>
                </a:solidFill>
                <a:latin typeface="Verdana" panose="020B0604030504040204" pitchFamily="34" charset="0"/>
                <a:ea typeface="Verdana" panose="020B0604030504040204" pitchFamily="34" charset="0"/>
                <a:cs typeface="Verdana" panose="020B0604030504040204" pitchFamily="34" charset="0"/>
              </a:rPr>
              <a:t>beproefdheid</a:t>
            </a:r>
            <a:r>
              <a:rPr lang="nl-NL" sz="3600" dirty="0">
                <a:solidFill>
                  <a:srgbClr val="002060"/>
                </a:solidFill>
                <a:latin typeface="Verdana" panose="020B0604030504040204" pitchFamily="34" charset="0"/>
                <a:ea typeface="Verdana" panose="020B0604030504040204" pitchFamily="34" charset="0"/>
                <a:cs typeface="Verdana" panose="020B0604030504040204" pitchFamily="34" charset="0"/>
              </a:rPr>
              <a:t>, en de </a:t>
            </a:r>
            <a:r>
              <a:rPr lang="nl-NL" sz="3600" dirty="0" err="1">
                <a:solidFill>
                  <a:srgbClr val="002060"/>
                </a:solidFill>
                <a:latin typeface="Verdana" panose="020B0604030504040204" pitchFamily="34" charset="0"/>
                <a:ea typeface="Verdana" panose="020B0604030504040204" pitchFamily="34" charset="0"/>
                <a:cs typeface="Verdana" panose="020B0604030504040204" pitchFamily="34" charset="0"/>
              </a:rPr>
              <a:t>beproefdheid</a:t>
            </a:r>
            <a:r>
              <a:rPr lang="nl-NL" sz="3600" dirty="0">
                <a:solidFill>
                  <a:srgbClr val="002060"/>
                </a:solidFill>
                <a:latin typeface="Verdana" panose="020B0604030504040204" pitchFamily="34" charset="0"/>
                <a:ea typeface="Verdana" panose="020B0604030504040204" pitchFamily="34" charset="0"/>
                <a:cs typeface="Verdana" panose="020B0604030504040204" pitchFamily="34" charset="0"/>
              </a:rPr>
              <a:t> hoop.</a:t>
            </a:r>
          </a:p>
          <a:p>
            <a:r>
              <a:rPr lang="nl-NL" sz="36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5 En </a:t>
            </a:r>
            <a:r>
              <a:rPr lang="nl-NL" sz="3600" dirty="0">
                <a:solidFill>
                  <a:srgbClr val="002060"/>
                </a:solidFill>
                <a:latin typeface="Verdana" panose="020B0604030504040204" pitchFamily="34" charset="0"/>
                <a:ea typeface="Verdana" panose="020B0604030504040204" pitchFamily="34" charset="0"/>
                <a:cs typeface="Verdana" panose="020B0604030504040204" pitchFamily="34" charset="0"/>
              </a:rPr>
              <a:t>de hoop maakt niet te schande, omdat de liefde van God in onze harten uitgegoten is door de heilige geest, die aan ons gegeven wordt.</a:t>
            </a:r>
          </a:p>
          <a:p>
            <a:r>
              <a:rPr lang="nl-NL" sz="36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6 Want </a:t>
            </a:r>
            <a:r>
              <a:rPr lang="nl-NL" sz="3600" dirty="0">
                <a:solidFill>
                  <a:srgbClr val="002060"/>
                </a:solidFill>
                <a:latin typeface="Verdana" panose="020B0604030504040204" pitchFamily="34" charset="0"/>
                <a:ea typeface="Verdana" panose="020B0604030504040204" pitchFamily="34" charset="0"/>
                <a:cs typeface="Verdana" panose="020B0604030504040204" pitchFamily="34" charset="0"/>
              </a:rPr>
              <a:t>toen wij nog zwak waren, stierf Christus op de bestemde tijd voor </a:t>
            </a:r>
            <a:r>
              <a:rPr lang="nl-NL" sz="3600" dirty="0" err="1">
                <a:solidFill>
                  <a:srgbClr val="002060"/>
                </a:solidFill>
                <a:latin typeface="Verdana" panose="020B0604030504040204" pitchFamily="34" charset="0"/>
                <a:ea typeface="Verdana" panose="020B0604030504040204" pitchFamily="34" charset="0"/>
                <a:cs typeface="Verdana" panose="020B0604030504040204" pitchFamily="34" charset="0"/>
              </a:rPr>
              <a:t>oneerbiedigen</a:t>
            </a:r>
            <a:r>
              <a:rPr lang="nl-NL" sz="3600" dirty="0">
                <a:solidFill>
                  <a:srgbClr val="002060"/>
                </a:solidFill>
                <a:latin typeface="Verdana" panose="020B0604030504040204" pitchFamily="34" charset="0"/>
                <a:ea typeface="Verdana" panose="020B0604030504040204" pitchFamily="34" charset="0"/>
                <a:cs typeface="Verdana" panose="020B0604030504040204" pitchFamily="34" charset="0"/>
              </a:rPr>
              <a:t>.</a:t>
            </a:r>
          </a:p>
          <a:p>
            <a:r>
              <a:rPr lang="nl-NL" sz="3600" dirty="0">
                <a:solidFill>
                  <a:srgbClr val="002060"/>
                </a:solidFill>
                <a:latin typeface="Verdana" panose="020B0604030504040204" pitchFamily="34" charset="0"/>
                <a:ea typeface="Verdana" panose="020B0604030504040204" pitchFamily="34" charset="0"/>
                <a:cs typeface="Verdana" panose="020B0604030504040204" pitchFamily="34" charset="0"/>
              </a:rPr>
              <a:t>7 Want nauwelijks zal iemand voor een rechtvaardige sterven - want misschien durft iemand nog voor een goed mens te </a:t>
            </a:r>
            <a:r>
              <a:rPr lang="nl-NL" sz="3600">
                <a:solidFill>
                  <a:srgbClr val="002060"/>
                </a:solidFill>
                <a:latin typeface="Verdana" panose="020B0604030504040204" pitchFamily="34" charset="0"/>
                <a:ea typeface="Verdana" panose="020B0604030504040204" pitchFamily="34" charset="0"/>
                <a:cs typeface="Verdana" panose="020B0604030504040204" pitchFamily="34" charset="0"/>
              </a:rPr>
              <a:t>sterven </a:t>
            </a:r>
            <a:r>
              <a:rPr lang="nl-NL" sz="3600" smtClean="0">
                <a:solidFill>
                  <a:srgbClr val="002060"/>
                </a:solidFill>
                <a:latin typeface="Verdana" panose="020B0604030504040204" pitchFamily="34" charset="0"/>
                <a:ea typeface="Verdana" panose="020B0604030504040204" pitchFamily="34" charset="0"/>
                <a:cs typeface="Verdana" panose="020B0604030504040204" pitchFamily="34" charset="0"/>
              </a:rPr>
              <a:t>-</a:t>
            </a:r>
            <a:endParaRPr lang="nl-NL" sz="3600"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32392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p:cNvSpPr/>
          <p:nvPr/>
        </p:nvSpPr>
        <p:spPr>
          <a:xfrm>
            <a:off x="435093" y="320080"/>
            <a:ext cx="3461498" cy="646331"/>
          </a:xfrm>
          <a:prstGeom prst="rect">
            <a:avLst/>
          </a:prstGeom>
          <a:solidFill>
            <a:schemeClr val="accent1">
              <a:lumMod val="20000"/>
              <a:lumOff val="80000"/>
            </a:schemeClr>
          </a:solidFill>
        </p:spPr>
        <p:txBody>
          <a:bodyPr wrap="square">
            <a:spAutoFit/>
          </a:bodyPr>
          <a:lstStyle/>
          <a:p>
            <a:r>
              <a:rPr lang="nl-NL" sz="3600" b="1" dirty="0">
                <a:solidFill>
                  <a:srgbClr val="002060"/>
                </a:solidFill>
                <a:latin typeface="Verdana" panose="020B0604030504040204" pitchFamily="34" charset="0"/>
                <a:ea typeface="Verdana" panose="020B0604030504040204" pitchFamily="34" charset="0"/>
                <a:cs typeface="Verdana" panose="020B0604030504040204" pitchFamily="34" charset="0"/>
              </a:rPr>
              <a:t>Romeinen 5</a:t>
            </a:r>
          </a:p>
        </p:txBody>
      </p:sp>
      <p:sp>
        <p:nvSpPr>
          <p:cNvPr id="3" name="Rechthoek 2"/>
          <p:cNvSpPr/>
          <p:nvPr/>
        </p:nvSpPr>
        <p:spPr>
          <a:xfrm>
            <a:off x="435092" y="966411"/>
            <a:ext cx="11452108" cy="3416320"/>
          </a:xfrm>
          <a:prstGeom prst="rect">
            <a:avLst/>
          </a:prstGeom>
        </p:spPr>
        <p:txBody>
          <a:bodyPr wrap="square">
            <a:spAutoFit/>
          </a:bodyPr>
          <a:lstStyle/>
          <a:p>
            <a:r>
              <a:rPr lang="nl-NL" sz="36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8 God </a:t>
            </a:r>
            <a:r>
              <a:rPr lang="nl-NL" sz="3600" dirty="0">
                <a:solidFill>
                  <a:srgbClr val="002060"/>
                </a:solidFill>
                <a:latin typeface="Verdana" panose="020B0604030504040204" pitchFamily="34" charset="0"/>
                <a:ea typeface="Verdana" panose="020B0604030504040204" pitchFamily="34" charset="0"/>
                <a:cs typeface="Verdana" panose="020B0604030504040204" pitchFamily="34" charset="0"/>
              </a:rPr>
              <a:t>echter staaft zijn liefde voor ons, want Christus stierf voor ons, toen wij nog zondaars waren.</a:t>
            </a:r>
          </a:p>
          <a:p>
            <a:r>
              <a:rPr lang="nl-NL" sz="36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9 Veel </a:t>
            </a:r>
            <a:r>
              <a:rPr lang="nl-NL" sz="3600" dirty="0">
                <a:solidFill>
                  <a:srgbClr val="002060"/>
                </a:solidFill>
                <a:latin typeface="Verdana" panose="020B0604030504040204" pitchFamily="34" charset="0"/>
                <a:ea typeface="Verdana" panose="020B0604030504040204" pitchFamily="34" charset="0"/>
                <a:cs typeface="Verdana" panose="020B0604030504040204" pitchFamily="34" charset="0"/>
              </a:rPr>
              <a:t>meer dan zullen wij, die nu gerechtvaardigd worden in zijn bloed, door Hem gered worden van de boosheid</a:t>
            </a:r>
            <a:r>
              <a:rPr lang="nl-NL" sz="36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a:t>
            </a:r>
            <a:endParaRPr lang="nl-NL" sz="3600"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5356417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p:cNvSpPr/>
          <p:nvPr/>
        </p:nvSpPr>
        <p:spPr>
          <a:xfrm>
            <a:off x="435093" y="320080"/>
            <a:ext cx="3461498" cy="646331"/>
          </a:xfrm>
          <a:prstGeom prst="rect">
            <a:avLst/>
          </a:prstGeom>
          <a:solidFill>
            <a:schemeClr val="accent1">
              <a:lumMod val="20000"/>
              <a:lumOff val="80000"/>
            </a:schemeClr>
          </a:solidFill>
        </p:spPr>
        <p:txBody>
          <a:bodyPr wrap="square">
            <a:spAutoFit/>
          </a:bodyPr>
          <a:lstStyle/>
          <a:p>
            <a:r>
              <a:rPr lang="nl-NL" sz="3600" b="1" dirty="0">
                <a:solidFill>
                  <a:srgbClr val="002060"/>
                </a:solidFill>
                <a:latin typeface="Verdana" panose="020B0604030504040204" pitchFamily="34" charset="0"/>
                <a:ea typeface="Verdana" panose="020B0604030504040204" pitchFamily="34" charset="0"/>
                <a:cs typeface="Verdana" panose="020B0604030504040204" pitchFamily="34" charset="0"/>
              </a:rPr>
              <a:t>Romeinen 5</a:t>
            </a:r>
          </a:p>
        </p:txBody>
      </p:sp>
      <p:sp>
        <p:nvSpPr>
          <p:cNvPr id="3" name="Rechthoek 2"/>
          <p:cNvSpPr/>
          <p:nvPr/>
        </p:nvSpPr>
        <p:spPr>
          <a:xfrm>
            <a:off x="435092" y="966411"/>
            <a:ext cx="11452108" cy="3970318"/>
          </a:xfrm>
          <a:prstGeom prst="rect">
            <a:avLst/>
          </a:prstGeom>
        </p:spPr>
        <p:txBody>
          <a:bodyPr wrap="square">
            <a:spAutoFit/>
          </a:bodyPr>
          <a:lstStyle/>
          <a:p>
            <a:r>
              <a:rPr lang="nl-NL" sz="3600" dirty="0">
                <a:solidFill>
                  <a:srgbClr val="002060"/>
                </a:solidFill>
                <a:latin typeface="Verdana" panose="020B0604030504040204" pitchFamily="34" charset="0"/>
                <a:ea typeface="Verdana" panose="020B0604030504040204" pitchFamily="34" charset="0"/>
                <a:cs typeface="Verdana" panose="020B0604030504040204" pitchFamily="34" charset="0"/>
              </a:rPr>
              <a:t>10 Want indien wij, toen wij vijanden waren, met God verzoend werden door de dood van zijn Zoon, veel meer dan zullen wij, wanneer wij verzoend worden, gered worden in zijn leven.</a:t>
            </a:r>
          </a:p>
          <a:p>
            <a:r>
              <a:rPr lang="nl-NL" sz="3600" dirty="0">
                <a:solidFill>
                  <a:srgbClr val="002060"/>
                </a:solidFill>
                <a:latin typeface="Verdana" panose="020B0604030504040204" pitchFamily="34" charset="0"/>
                <a:ea typeface="Verdana" panose="020B0604030504040204" pitchFamily="34" charset="0"/>
                <a:cs typeface="Verdana" panose="020B0604030504040204" pitchFamily="34" charset="0"/>
              </a:rPr>
              <a:t>11 En dát niet alleen, maar wij roemen zelfs in God door onze Heer Jezus Christus, door wie wij nu de verzoening in ontvangst namen.</a:t>
            </a:r>
          </a:p>
        </p:txBody>
      </p:sp>
    </p:spTree>
    <p:extLst>
      <p:ext uri="{BB962C8B-B14F-4D97-AF65-F5344CB8AC3E}">
        <p14:creationId xmlns:p14="http://schemas.microsoft.com/office/powerpoint/2010/main" val="6243286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304800" y="2285999"/>
            <a:ext cx="11613574" cy="3477875"/>
          </a:xfrm>
          <a:prstGeom prst="rect">
            <a:avLst/>
          </a:prstGeom>
        </p:spPr>
        <p:txBody>
          <a:bodyPr wrap="square">
            <a:spAutoFit/>
          </a:bodyPr>
          <a:lstStyle/>
          <a:p>
            <a:r>
              <a:rPr lang="nl-NL" sz="4000" b="1" dirty="0" smtClean="0">
                <a:solidFill>
                  <a:srgbClr val="C1001F"/>
                </a:solidFill>
                <a:latin typeface="Gentium Plus"/>
              </a:rPr>
              <a:t>vrede</a:t>
            </a:r>
            <a:r>
              <a:rPr lang="nl-NL" sz="3000" dirty="0">
                <a:solidFill>
                  <a:srgbClr val="555555"/>
                </a:solidFill>
                <a:latin typeface="Arial" panose="020B0604020202020204" pitchFamily="34" charset="0"/>
              </a:rPr>
              <a:t> </a:t>
            </a:r>
            <a:endParaRPr lang="nl-NL" sz="3000" dirty="0" smtClean="0">
              <a:solidFill>
                <a:srgbClr val="555555"/>
              </a:solidFill>
              <a:latin typeface="Arial" panose="020B0604020202020204" pitchFamily="34" charset="0"/>
            </a:endParaRPr>
          </a:p>
          <a:p>
            <a:r>
              <a:rPr lang="nl-NL" sz="3000" b="1" dirty="0" smtClean="0">
                <a:solidFill>
                  <a:srgbClr val="C1001F"/>
                </a:solidFill>
                <a:latin typeface="Arial" panose="020B0604020202020204" pitchFamily="34" charset="0"/>
              </a:rPr>
              <a:t>1 </a:t>
            </a:r>
            <a:r>
              <a:rPr lang="nl-NL" sz="3000" dirty="0" smtClean="0">
                <a:solidFill>
                  <a:srgbClr val="555555"/>
                </a:solidFill>
                <a:latin typeface="Arial" panose="020B0604020202020204" pitchFamily="34" charset="0"/>
              </a:rPr>
              <a:t>toestand</a:t>
            </a:r>
            <a:r>
              <a:rPr lang="nl-NL" sz="3000" dirty="0">
                <a:solidFill>
                  <a:srgbClr val="555555"/>
                </a:solidFill>
                <a:latin typeface="Arial" panose="020B0604020202020204" pitchFamily="34" charset="0"/>
              </a:rPr>
              <a:t> van rust: </a:t>
            </a:r>
            <a:r>
              <a:rPr lang="nl-NL" sz="3000" i="1" dirty="0">
                <a:solidFill>
                  <a:srgbClr val="555555"/>
                </a:solidFill>
                <a:latin typeface="Arial" panose="020B0604020202020204" pitchFamily="34" charset="0"/>
              </a:rPr>
              <a:t>zijn as ruste in </a:t>
            </a:r>
            <a:r>
              <a:rPr lang="nl-NL" sz="3000" i="1" dirty="0" smtClean="0">
                <a:solidFill>
                  <a:srgbClr val="555555"/>
                </a:solidFill>
                <a:latin typeface="Arial" panose="020B0604020202020204" pitchFamily="34" charset="0"/>
              </a:rPr>
              <a:t>vrede</a:t>
            </a:r>
          </a:p>
          <a:p>
            <a:r>
              <a:rPr lang="nl-NL" sz="3000" b="1" dirty="0" smtClean="0">
                <a:solidFill>
                  <a:srgbClr val="C1001F"/>
                </a:solidFill>
                <a:latin typeface="Arial" panose="020B0604020202020204" pitchFamily="34" charset="0"/>
              </a:rPr>
              <a:t>2 </a:t>
            </a:r>
            <a:r>
              <a:rPr lang="nl-NL" sz="3000" dirty="0" smtClean="0">
                <a:solidFill>
                  <a:srgbClr val="555555"/>
                </a:solidFill>
                <a:latin typeface="Arial" panose="020B0604020202020204" pitchFamily="34" charset="0"/>
              </a:rPr>
              <a:t>toestand</a:t>
            </a:r>
            <a:r>
              <a:rPr lang="nl-NL" sz="3000" dirty="0">
                <a:solidFill>
                  <a:srgbClr val="555555"/>
                </a:solidFill>
                <a:latin typeface="Arial" panose="020B0604020202020204" pitchFamily="34" charset="0"/>
              </a:rPr>
              <a:t> van normale verhoudingen </a:t>
            </a:r>
            <a:r>
              <a:rPr lang="nl-NL" sz="3000" dirty="0" smtClean="0">
                <a:solidFill>
                  <a:srgbClr val="555555"/>
                </a:solidFill>
                <a:latin typeface="Arial" panose="020B0604020202020204" pitchFamily="34" charset="0"/>
              </a:rPr>
              <a:t>tussen staten</a:t>
            </a:r>
            <a:r>
              <a:rPr lang="nl-NL" sz="3000" dirty="0">
                <a:solidFill>
                  <a:srgbClr val="555555"/>
                </a:solidFill>
                <a:latin typeface="Arial" panose="020B0604020202020204" pitchFamily="34" charset="0"/>
              </a:rPr>
              <a:t> (tegenstelling: oorlog): </a:t>
            </a:r>
            <a:r>
              <a:rPr lang="nl-NL" sz="3000" i="1" dirty="0">
                <a:solidFill>
                  <a:srgbClr val="555555"/>
                </a:solidFill>
                <a:latin typeface="Arial" panose="020B0604020202020204" pitchFamily="34" charset="0"/>
              </a:rPr>
              <a:t>vrede </a:t>
            </a:r>
            <a:r>
              <a:rPr lang="nl-NL" sz="3000" i="1" dirty="0" smtClean="0">
                <a:solidFill>
                  <a:srgbClr val="555555"/>
                </a:solidFill>
                <a:latin typeface="Arial" panose="020B0604020202020204" pitchFamily="34" charset="0"/>
              </a:rPr>
              <a:t>sluiten</a:t>
            </a:r>
          </a:p>
          <a:p>
            <a:r>
              <a:rPr lang="nl-NL" sz="3000" b="1" dirty="0" smtClean="0">
                <a:solidFill>
                  <a:srgbClr val="C1001F"/>
                </a:solidFill>
                <a:latin typeface="Arial" panose="020B0604020202020204" pitchFamily="34" charset="0"/>
              </a:rPr>
              <a:t>3 </a:t>
            </a:r>
            <a:r>
              <a:rPr lang="nl-NL" sz="3000" dirty="0" smtClean="0">
                <a:solidFill>
                  <a:srgbClr val="555555"/>
                </a:solidFill>
                <a:latin typeface="Arial" panose="020B0604020202020204" pitchFamily="34" charset="0"/>
              </a:rPr>
              <a:t>goede</a:t>
            </a:r>
            <a:r>
              <a:rPr lang="nl-NL" sz="3000" dirty="0">
                <a:solidFill>
                  <a:srgbClr val="555555"/>
                </a:solidFill>
                <a:latin typeface="Arial" panose="020B0604020202020204" pitchFamily="34" charset="0"/>
              </a:rPr>
              <a:t> </a:t>
            </a:r>
            <a:r>
              <a:rPr lang="nl-NL" sz="3000" dirty="0" smtClean="0">
                <a:solidFill>
                  <a:srgbClr val="555555"/>
                </a:solidFill>
                <a:latin typeface="Arial" panose="020B0604020202020204" pitchFamily="34" charset="0"/>
              </a:rPr>
              <a:t>verstandhouding</a:t>
            </a:r>
          </a:p>
          <a:p>
            <a:r>
              <a:rPr lang="nl-NL" sz="3000" b="1" dirty="0" smtClean="0">
                <a:solidFill>
                  <a:srgbClr val="C1001F"/>
                </a:solidFill>
                <a:latin typeface="Arial" panose="020B0604020202020204" pitchFamily="34" charset="0"/>
              </a:rPr>
              <a:t>4 </a:t>
            </a:r>
            <a:r>
              <a:rPr lang="nl-NL" sz="3000" dirty="0" smtClean="0">
                <a:solidFill>
                  <a:srgbClr val="555555"/>
                </a:solidFill>
                <a:latin typeface="Arial" panose="020B0604020202020204" pitchFamily="34" charset="0"/>
              </a:rPr>
              <a:t>gewetensrust</a:t>
            </a:r>
            <a:r>
              <a:rPr lang="nl-NL" sz="3000" dirty="0">
                <a:solidFill>
                  <a:srgbClr val="555555"/>
                </a:solidFill>
                <a:latin typeface="Arial" panose="020B0604020202020204" pitchFamily="34" charset="0"/>
              </a:rPr>
              <a:t>: </a:t>
            </a:r>
            <a:r>
              <a:rPr lang="nl-NL" sz="3000" i="1" dirty="0">
                <a:solidFill>
                  <a:srgbClr val="555555"/>
                </a:solidFill>
                <a:latin typeface="Arial" panose="020B0604020202020204" pitchFamily="34" charset="0"/>
              </a:rPr>
              <a:t>ik kan daar (geen) vrede mee </a:t>
            </a:r>
            <a:endParaRPr lang="nl-NL" sz="3000" i="1" dirty="0" smtClean="0">
              <a:solidFill>
                <a:srgbClr val="555555"/>
              </a:solidFill>
              <a:latin typeface="Arial" panose="020B0604020202020204" pitchFamily="34" charset="0"/>
            </a:endParaRPr>
          </a:p>
          <a:p>
            <a:r>
              <a:rPr lang="nl-NL" sz="3000" i="1" dirty="0" smtClean="0">
                <a:solidFill>
                  <a:srgbClr val="555555"/>
                </a:solidFill>
                <a:latin typeface="Arial" panose="020B0604020202020204" pitchFamily="34" charset="0"/>
              </a:rPr>
              <a:t>hebben</a:t>
            </a:r>
            <a:r>
              <a:rPr lang="nl-NL" sz="3000" i="1" dirty="0">
                <a:solidFill>
                  <a:srgbClr val="555555"/>
                </a:solidFill>
                <a:latin typeface="Arial" panose="020B0604020202020204" pitchFamily="34" charset="0"/>
              </a:rPr>
              <a:t> </a:t>
            </a:r>
            <a:r>
              <a:rPr lang="nl-NL" sz="3000" dirty="0">
                <a:solidFill>
                  <a:srgbClr val="555555"/>
                </a:solidFill>
                <a:latin typeface="Arial" panose="020B0604020202020204" pitchFamily="34" charset="0"/>
              </a:rPr>
              <a:t>er mij (niet) mee verenigen</a:t>
            </a:r>
            <a:endParaRPr lang="nl-NL" sz="3000" dirty="0"/>
          </a:p>
        </p:txBody>
      </p:sp>
      <p:pic>
        <p:nvPicPr>
          <p:cNvPr id="3" name="Afbeelding 2"/>
          <p:cNvPicPr>
            <a:picLocks noChangeAspect="1"/>
          </p:cNvPicPr>
          <p:nvPr/>
        </p:nvPicPr>
        <p:blipFill>
          <a:blip r:embed="rId2"/>
          <a:stretch>
            <a:fillRect/>
          </a:stretch>
        </p:blipFill>
        <p:spPr>
          <a:xfrm>
            <a:off x="304800" y="358486"/>
            <a:ext cx="4112030" cy="1927514"/>
          </a:xfrm>
          <a:prstGeom prst="rect">
            <a:avLst/>
          </a:prstGeom>
        </p:spPr>
      </p:pic>
    </p:spTree>
    <p:extLst>
      <p:ext uri="{BB962C8B-B14F-4D97-AF65-F5344CB8AC3E}">
        <p14:creationId xmlns:p14="http://schemas.microsoft.com/office/powerpoint/2010/main" val="16364257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a:stretch>
            <a:fillRect/>
          </a:stretch>
        </p:blipFill>
        <p:spPr>
          <a:xfrm>
            <a:off x="1023504" y="700349"/>
            <a:ext cx="5962650" cy="5962650"/>
          </a:xfrm>
          <a:prstGeom prst="rect">
            <a:avLst/>
          </a:prstGeom>
        </p:spPr>
      </p:pic>
      <p:sp>
        <p:nvSpPr>
          <p:cNvPr id="3" name="Tekstvak 2"/>
          <p:cNvSpPr txBox="1"/>
          <p:nvPr/>
        </p:nvSpPr>
        <p:spPr>
          <a:xfrm>
            <a:off x="2844512" y="4949289"/>
            <a:ext cx="4688032" cy="861774"/>
          </a:xfrm>
          <a:prstGeom prst="rect">
            <a:avLst/>
          </a:prstGeom>
          <a:noFill/>
        </p:spPr>
        <p:txBody>
          <a:bodyPr wrap="square" rtlCol="0">
            <a:spAutoFit/>
          </a:bodyPr>
          <a:lstStyle/>
          <a:p>
            <a:r>
              <a:rPr lang="nl-NL" sz="5000" b="1" dirty="0" smtClean="0">
                <a:solidFill>
                  <a:srgbClr val="00B0F0"/>
                </a:solidFill>
                <a:latin typeface="Arial" panose="020B0604020202020204" pitchFamily="34" charset="0"/>
                <a:cs typeface="Arial" panose="020B0604020202020204" pitchFamily="34" charset="0"/>
              </a:rPr>
              <a:t>verdrukkingen</a:t>
            </a:r>
            <a:endParaRPr lang="nl-NL" sz="5000" b="1" dirty="0">
              <a:solidFill>
                <a:srgbClr val="00B0F0"/>
              </a:solidFill>
              <a:latin typeface="Arial" panose="020B0604020202020204" pitchFamily="34" charset="0"/>
              <a:cs typeface="Arial" panose="020B0604020202020204" pitchFamily="34" charset="0"/>
            </a:endParaRPr>
          </a:p>
        </p:txBody>
      </p:sp>
      <p:sp>
        <p:nvSpPr>
          <p:cNvPr id="5" name="Tekstvak 4"/>
          <p:cNvSpPr txBox="1"/>
          <p:nvPr/>
        </p:nvSpPr>
        <p:spPr>
          <a:xfrm>
            <a:off x="4529571" y="3371520"/>
            <a:ext cx="4416137" cy="861774"/>
          </a:xfrm>
          <a:prstGeom prst="rect">
            <a:avLst/>
          </a:prstGeom>
          <a:noFill/>
        </p:spPr>
        <p:txBody>
          <a:bodyPr wrap="square" rtlCol="0">
            <a:spAutoFit/>
          </a:bodyPr>
          <a:lstStyle/>
          <a:p>
            <a:r>
              <a:rPr lang="nl-NL" sz="5000" b="1" dirty="0" smtClean="0">
                <a:solidFill>
                  <a:srgbClr val="0070C0"/>
                </a:solidFill>
                <a:latin typeface="Arial" panose="020B0604020202020204" pitchFamily="34" charset="0"/>
                <a:cs typeface="Arial" panose="020B0604020202020204" pitchFamily="34" charset="0"/>
              </a:rPr>
              <a:t>verduren</a:t>
            </a:r>
            <a:endParaRPr lang="nl-NL" sz="5000" b="1" dirty="0">
              <a:solidFill>
                <a:srgbClr val="0070C0"/>
              </a:solidFill>
              <a:latin typeface="Arial" panose="020B0604020202020204" pitchFamily="34" charset="0"/>
              <a:cs typeface="Arial" panose="020B0604020202020204" pitchFamily="34" charset="0"/>
            </a:endParaRPr>
          </a:p>
        </p:txBody>
      </p:sp>
      <p:sp>
        <p:nvSpPr>
          <p:cNvPr id="6" name="Tekstvak 5"/>
          <p:cNvSpPr txBox="1"/>
          <p:nvPr/>
        </p:nvSpPr>
        <p:spPr>
          <a:xfrm>
            <a:off x="5939270" y="1963045"/>
            <a:ext cx="4416137" cy="861774"/>
          </a:xfrm>
          <a:prstGeom prst="rect">
            <a:avLst/>
          </a:prstGeom>
          <a:noFill/>
        </p:spPr>
        <p:txBody>
          <a:bodyPr wrap="square" rtlCol="0">
            <a:spAutoFit/>
          </a:bodyPr>
          <a:lstStyle/>
          <a:p>
            <a:r>
              <a:rPr lang="nl-NL" sz="5000" b="1" dirty="0" err="1" smtClean="0">
                <a:solidFill>
                  <a:schemeClr val="tx2">
                    <a:lumMod val="75000"/>
                  </a:schemeClr>
                </a:solidFill>
                <a:latin typeface="Arial" panose="020B0604020202020204" pitchFamily="34" charset="0"/>
                <a:cs typeface="Arial" panose="020B0604020202020204" pitchFamily="34" charset="0"/>
              </a:rPr>
              <a:t>beproefdheid</a:t>
            </a:r>
            <a:endParaRPr lang="nl-NL" sz="5000" b="1" dirty="0">
              <a:solidFill>
                <a:schemeClr val="tx2">
                  <a:lumMod val="75000"/>
                </a:schemeClr>
              </a:solidFill>
              <a:latin typeface="Arial" panose="020B0604020202020204" pitchFamily="34" charset="0"/>
              <a:cs typeface="Arial" panose="020B0604020202020204" pitchFamily="34" charset="0"/>
            </a:endParaRPr>
          </a:p>
        </p:txBody>
      </p:sp>
      <p:sp>
        <p:nvSpPr>
          <p:cNvPr id="7" name="Tekstvak 6"/>
          <p:cNvSpPr txBox="1"/>
          <p:nvPr/>
        </p:nvSpPr>
        <p:spPr>
          <a:xfrm>
            <a:off x="7151296" y="196573"/>
            <a:ext cx="2141294" cy="861774"/>
          </a:xfrm>
          <a:prstGeom prst="rect">
            <a:avLst/>
          </a:prstGeom>
          <a:noFill/>
          <a:ln w="127000">
            <a:solidFill>
              <a:srgbClr val="00B0F0"/>
            </a:solidFill>
          </a:ln>
        </p:spPr>
        <p:txBody>
          <a:bodyPr wrap="square" rtlCol="0">
            <a:spAutoFit/>
          </a:bodyPr>
          <a:lstStyle/>
          <a:p>
            <a:r>
              <a:rPr lang="nl-NL" sz="5000" b="1" dirty="0" smtClean="0">
                <a:solidFill>
                  <a:srgbClr val="002060"/>
                </a:solidFill>
                <a:latin typeface="Arial" panose="020B0604020202020204" pitchFamily="34" charset="0"/>
                <a:cs typeface="Arial" panose="020B0604020202020204" pitchFamily="34" charset="0"/>
              </a:rPr>
              <a:t> hoop</a:t>
            </a:r>
            <a:r>
              <a:rPr lang="nl-NL" sz="5000" b="1" dirty="0" smtClean="0">
                <a:solidFill>
                  <a:srgbClr val="00B0F0"/>
                </a:solidFill>
                <a:latin typeface="Arial" panose="020B0604020202020204" pitchFamily="34" charset="0"/>
                <a:cs typeface="Arial" panose="020B0604020202020204" pitchFamily="34" charset="0"/>
              </a:rPr>
              <a:t> </a:t>
            </a:r>
            <a:endParaRPr lang="nl-NL" sz="5000" b="1" dirty="0">
              <a:solidFill>
                <a:srgbClr val="00B0F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741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animBg="1"/>
    </p:bld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3614</TotalTime>
  <Words>294</Words>
  <Application>Microsoft Office PowerPoint</Application>
  <PresentationFormat>Breedbeeld</PresentationFormat>
  <Paragraphs>30</Paragraphs>
  <Slides>7</Slides>
  <Notes>1</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7</vt:i4>
      </vt:variant>
    </vt:vector>
  </HeadingPairs>
  <TitlesOfParts>
    <vt:vector size="13" baseType="lpstr">
      <vt:lpstr>Arial</vt:lpstr>
      <vt:lpstr>Calibri</vt:lpstr>
      <vt:lpstr>Calibri Light</vt:lpstr>
      <vt:lpstr>Gentium Plus</vt:lpstr>
      <vt:lpstr>Verdana</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G Oudijn</dc:creator>
  <cp:lastModifiedBy>Oudijn</cp:lastModifiedBy>
  <cp:revision>114</cp:revision>
  <dcterms:created xsi:type="dcterms:W3CDTF">2017-10-24T20:34:00Z</dcterms:created>
  <dcterms:modified xsi:type="dcterms:W3CDTF">2018-03-13T20:53:25Z</dcterms:modified>
</cp:coreProperties>
</file>