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61" r:id="rId4"/>
    <p:sldId id="262" r:id="rId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643"/>
    <a:srgbClr val="2E923F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22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15-5-2018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-247459" y="37929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brief aan </a:t>
            </a:r>
            <a:r>
              <a:rPr lang="nl-NL" sz="6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</a:t>
            </a:r>
            <a:endParaRPr lang="nl-NL" sz="6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5604" y="6019263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 mei 2018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90" y="1776845"/>
            <a:ext cx="6904000" cy="409680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650554" y="5238569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 </a:t>
            </a:r>
            <a:r>
              <a:rPr lang="nl-NL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endParaRPr lang="nl-NL" sz="4000" b="1" dirty="0">
              <a:solidFill>
                <a:schemeClr val="accent5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37309" y="847590"/>
            <a:ext cx="1046018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46463F"/>
                </a:solidFill>
                <a:latin typeface="Baskerville"/>
              </a:rPr>
              <a:t>Romeinen 6</a:t>
            </a:r>
          </a:p>
          <a:p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1 Wat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zullen wij dan uitspreken? Laten wij doorgaan met de zonde, opdat de genade toeneemt</a:t>
            </a:r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?</a:t>
            </a:r>
          </a:p>
          <a:p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2 Moge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het niet gebeuren! Hoe zullen wij, die stierven aan de zonde, daarin nog leven</a:t>
            </a:r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?</a:t>
            </a:r>
          </a:p>
          <a:p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3 Of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zijn jullie onwetend, dat wij allen, die in Christus Jezus gedoopt worden, in zijn dood gedoopt </a:t>
            </a:r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worden?</a:t>
            </a:r>
          </a:p>
          <a:p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4 Wij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werden dan samen met Hem begraven door de doop in de dood, opdat, net zoals Christus </a:t>
            </a:r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opgewekt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werd uit de doden door de heerlijkheid van de Vader, zó ook wíj in nieuwheid van leven zouden wandelen</a:t>
            </a:r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.</a:t>
            </a:r>
            <a:endParaRPr lang="nl-NL" sz="2600" dirty="0">
              <a:solidFill>
                <a:srgbClr val="46463F"/>
              </a:solidFill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5141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37309" y="847590"/>
            <a:ext cx="104601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46463F"/>
                </a:solidFill>
                <a:latin typeface="Baskerville"/>
              </a:rPr>
              <a:t>Romeinen 6</a:t>
            </a:r>
          </a:p>
          <a:p>
            <a:r>
              <a:rPr lang="nl-NL" sz="2600" dirty="0">
                <a:solidFill>
                  <a:srgbClr val="46463F"/>
                </a:solidFill>
                <a:latin typeface="Baskerville"/>
              </a:rPr>
              <a:t>5 Want indien wij </a:t>
            </a:r>
            <a:r>
              <a:rPr lang="nl-NL" sz="2600" dirty="0" err="1">
                <a:solidFill>
                  <a:srgbClr val="46463F"/>
                </a:solidFill>
                <a:latin typeface="Baskerville"/>
              </a:rPr>
              <a:t>samengeplant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 zijn in de gelijkenis van zijn dood, dan zullen wij het ook zijn in de gelijkenis van zijn opstanding.</a:t>
            </a:r>
          </a:p>
          <a:p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6 Want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wij weten dit, dat onze oude mens </a:t>
            </a:r>
            <a:r>
              <a:rPr lang="nl-NL" sz="2600" dirty="0" err="1">
                <a:solidFill>
                  <a:srgbClr val="46463F"/>
                </a:solidFill>
                <a:latin typeface="Baskerville"/>
              </a:rPr>
              <a:t>meegekruisigd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 werd, opdat het lichaam van de zonde te niet gedaan zal worden, en wij geen slaaf meer voor de zonde zouden zijn.</a:t>
            </a:r>
          </a:p>
          <a:p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7 Want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wie </a:t>
            </a:r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sterft is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rechtens vrij van de zonde.</a:t>
            </a:r>
          </a:p>
          <a:p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8 Indien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wij samen met Christus stierven, dan geloven wij, dat wij ook samen met Hem zullen leven</a:t>
            </a:r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156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37309" y="847590"/>
            <a:ext cx="104601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rgbClr val="46463F"/>
                </a:solidFill>
                <a:latin typeface="Baskerville"/>
              </a:rPr>
              <a:t>Romeinen 6</a:t>
            </a:r>
          </a:p>
          <a:p>
            <a:r>
              <a:rPr lang="nl-NL" sz="2600" dirty="0">
                <a:solidFill>
                  <a:srgbClr val="46463F"/>
                </a:solidFill>
                <a:latin typeface="Baskerville"/>
              </a:rPr>
              <a:t>9 omdat wij weten, dat Christus, </a:t>
            </a:r>
            <a:r>
              <a:rPr lang="nl-NL" sz="2600">
                <a:solidFill>
                  <a:srgbClr val="46463F"/>
                </a:solidFill>
                <a:latin typeface="Baskerville"/>
              </a:rPr>
              <a:t>die </a:t>
            </a:r>
            <a:r>
              <a:rPr lang="nl-NL" sz="2600" smtClean="0">
                <a:solidFill>
                  <a:srgbClr val="46463F"/>
                </a:solidFill>
                <a:latin typeface="Baskerville"/>
              </a:rPr>
              <a:t>opgewekt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wordt uit de doden, niet meer sterft: de dood is geen heer meer van Hem.</a:t>
            </a:r>
          </a:p>
          <a:p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10 Want </a:t>
            </a:r>
            <a:r>
              <a:rPr lang="nl-NL" sz="2600" dirty="0">
                <a:solidFill>
                  <a:srgbClr val="46463F"/>
                </a:solidFill>
                <a:latin typeface="Baskerville"/>
              </a:rPr>
              <a:t>wat zijn dood betreft, stierf Hij eens voor altijd voor de zonde; en wat zijn leven betreft, leeft Hij voor God</a:t>
            </a:r>
            <a:r>
              <a:rPr lang="nl-NL" sz="2600" dirty="0" smtClean="0">
                <a:solidFill>
                  <a:srgbClr val="46463F"/>
                </a:solidFill>
                <a:latin typeface="Baskerville"/>
              </a:rPr>
              <a:t>.</a:t>
            </a:r>
          </a:p>
          <a:p>
            <a:endParaRPr lang="nl-NL" sz="2600" dirty="0">
              <a:solidFill>
                <a:srgbClr val="46463F"/>
              </a:solidFill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4280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4663</TotalTime>
  <Words>273</Words>
  <Application>Microsoft Office PowerPoint</Application>
  <PresentationFormat>Breedbeeld</PresentationFormat>
  <Paragraphs>18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Baskerville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Oudijn</cp:lastModifiedBy>
  <cp:revision>160</cp:revision>
  <cp:lastPrinted>2018-03-27T12:30:18Z</cp:lastPrinted>
  <dcterms:created xsi:type="dcterms:W3CDTF">2017-10-24T20:34:00Z</dcterms:created>
  <dcterms:modified xsi:type="dcterms:W3CDTF">2018-05-15T19:32:25Z</dcterms:modified>
</cp:coreProperties>
</file>