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256" r:id="rId2"/>
    <p:sldId id="263" r:id="rId3"/>
    <p:sldId id="343" r:id="rId4"/>
    <p:sldId id="346" r:id="rId5"/>
    <p:sldId id="347" r:id="rId6"/>
    <p:sldId id="348" r:id="rId7"/>
    <p:sldId id="349" r:id="rId8"/>
    <p:sldId id="350" r:id="rId9"/>
    <p:sldId id="351" r:id="rId10"/>
    <p:sldId id="352" r:id="rId11"/>
    <p:sldId id="353" r:id="rId12"/>
    <p:sldId id="354" r:id="rId13"/>
    <p:sldId id="355" r:id="rId14"/>
    <p:sldId id="356" r:id="rId15"/>
    <p:sldId id="357" r:id="rId16"/>
    <p:sldId id="358" r:id="rId17"/>
    <p:sldId id="359" r:id="rId18"/>
    <p:sldId id="360" r:id="rId19"/>
    <p:sldId id="361" r:id="rId20"/>
    <p:sldId id="362" r:id="rId21"/>
    <p:sldId id="363" r:id="rId22"/>
    <p:sldId id="364" r:id="rId23"/>
    <p:sldId id="365" r:id="rId24"/>
    <p:sldId id="366" r:id="rId25"/>
    <p:sldId id="367" r:id="rId26"/>
    <p:sldId id="368" r:id="rId27"/>
    <p:sldId id="369" r:id="rId28"/>
    <p:sldId id="370" r:id="rId29"/>
    <p:sldId id="371" r:id="rId30"/>
    <p:sldId id="372" r:id="rId31"/>
    <p:sldId id="373" r:id="rId32"/>
    <p:sldId id="374" r:id="rId33"/>
    <p:sldId id="375" r:id="rId34"/>
    <p:sldId id="376" r:id="rId35"/>
    <p:sldId id="377" r:id="rId36"/>
    <p:sldId id="378" r:id="rId37"/>
    <p:sldId id="379" r:id="rId38"/>
    <p:sldId id="380" r:id="rId39"/>
    <p:sldId id="381" r:id="rId40"/>
    <p:sldId id="382" r:id="rId41"/>
    <p:sldId id="383" r:id="rId42"/>
    <p:sldId id="384" r:id="rId43"/>
    <p:sldId id="385" r:id="rId44"/>
    <p:sldId id="386" r:id="rId45"/>
    <p:sldId id="387" r:id="rId46"/>
    <p:sldId id="388" r:id="rId47"/>
    <p:sldId id="390" r:id="rId48"/>
    <p:sldId id="391" r:id="rId49"/>
    <p:sldId id="392" r:id="rId50"/>
    <p:sldId id="393" r:id="rId51"/>
    <p:sldId id="394" r:id="rId52"/>
    <p:sldId id="395" r:id="rId53"/>
    <p:sldId id="396" r:id="rId54"/>
    <p:sldId id="397" r:id="rId55"/>
    <p:sldId id="398" r:id="rId56"/>
    <p:sldId id="399" r:id="rId57"/>
    <p:sldId id="400" r:id="rId58"/>
    <p:sldId id="401" r:id="rId59"/>
    <p:sldId id="402" r:id="rId60"/>
    <p:sldId id="403" r:id="rId61"/>
    <p:sldId id="404" r:id="rId6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B2B2B2"/>
    <a:srgbClr val="99CC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287" autoAdjust="0"/>
    <p:restoredTop sz="94624" autoAdjust="0"/>
  </p:normalViewPr>
  <p:slideViewPr>
    <p:cSldViewPr>
      <p:cViewPr varScale="1">
        <p:scale>
          <a:sx n="87" d="100"/>
          <a:sy n="87" d="100"/>
        </p:scale>
        <p:origin x="1320"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70" d="100"/>
          <a:sy n="70" d="100"/>
        </p:scale>
        <p:origin x="324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4AE3299-B23B-49F4-9D34-B5A158971ABB}" type="datetimeFigureOut">
              <a:rPr lang="nl-NL" smtClean="0"/>
              <a:t>29-3-2015</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32DCC19-13E2-414A-BE0B-921C312E1166}" type="slidenum">
              <a:rPr lang="nl-NL" smtClean="0"/>
              <a:t>‹nr.›</a:t>
            </a:fld>
            <a:endParaRPr lang="nl-NL"/>
          </a:p>
        </p:txBody>
      </p:sp>
    </p:spTree>
    <p:extLst>
      <p:ext uri="{BB962C8B-B14F-4D97-AF65-F5344CB8AC3E}">
        <p14:creationId xmlns:p14="http://schemas.microsoft.com/office/powerpoint/2010/main" val="1846093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A9CC42-E463-4BDE-8D03-BAACA8979562}" type="datetimeFigureOut">
              <a:rPr lang="nl-NL" smtClean="0"/>
              <a:t>29-3-2015</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80B70E-866D-4944-9676-187849A85DD8}" type="slidenum">
              <a:rPr lang="nl-NL" smtClean="0"/>
              <a:t>‹nr.›</a:t>
            </a:fld>
            <a:endParaRPr lang="nl-NL"/>
          </a:p>
        </p:txBody>
      </p:sp>
    </p:spTree>
    <p:extLst>
      <p:ext uri="{BB962C8B-B14F-4D97-AF65-F5344CB8AC3E}">
        <p14:creationId xmlns:p14="http://schemas.microsoft.com/office/powerpoint/2010/main" val="412512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F80B70E-866D-4944-9676-187849A85DD8}" type="slidenum">
              <a:rPr lang="nl-NL" smtClean="0"/>
              <a:t>1</a:t>
            </a:fld>
            <a:endParaRPr lang="nl-NL"/>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3849069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F80B70E-866D-4944-9676-187849A85DD8}" type="slidenum">
              <a:rPr lang="nl-NL" smtClean="0"/>
              <a:t>10</a:t>
            </a:fld>
            <a:endParaRPr lang="nl-NL"/>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621029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F80B70E-866D-4944-9676-187849A85DD8}" type="slidenum">
              <a:rPr lang="nl-NL" smtClean="0"/>
              <a:t>11</a:t>
            </a:fld>
            <a:endParaRPr lang="nl-NL"/>
          </a:p>
        </p:txBody>
      </p:sp>
      <p:sp>
        <p:nvSpPr>
          <p:cNvPr id="5" name="Tijdelijke aanduiding voor notities 4"/>
          <p:cNvSpPr>
            <a:spLocks noGrp="1"/>
          </p:cNvSpPr>
          <p:nvPr>
            <p:ph type="body" sz="quarter" idx="11"/>
          </p:nvPr>
        </p:nvSpPr>
        <p:spPr>
          <a:xfrm>
            <a:off x="750912" y="4343400"/>
            <a:ext cx="5486400" cy="4114800"/>
          </a:xfrm>
        </p:spPr>
        <p:txBody>
          <a:bodyPr/>
          <a:lstStyle/>
          <a:p>
            <a:endParaRPr lang="nl-NL"/>
          </a:p>
        </p:txBody>
      </p:sp>
    </p:spTree>
    <p:extLst>
      <p:ext uri="{BB962C8B-B14F-4D97-AF65-F5344CB8AC3E}">
        <p14:creationId xmlns:p14="http://schemas.microsoft.com/office/powerpoint/2010/main" val="4015910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F80B70E-866D-4944-9676-187849A85DD8}" type="slidenum">
              <a:rPr lang="nl-NL" smtClean="0"/>
              <a:t>12</a:t>
            </a:fld>
            <a:endParaRPr lang="nl-NL"/>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4233425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F80B70E-866D-4944-9676-187849A85DD8}" type="slidenum">
              <a:rPr lang="nl-NL" smtClean="0"/>
              <a:t>13</a:t>
            </a:fld>
            <a:endParaRPr lang="nl-NL"/>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2594844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F80B70E-866D-4944-9676-187849A85DD8}" type="slidenum">
              <a:rPr lang="nl-NL" smtClean="0"/>
              <a:t>14</a:t>
            </a:fld>
            <a:endParaRPr lang="nl-NL"/>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2602989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F80B70E-866D-4944-9676-187849A85DD8}" type="slidenum">
              <a:rPr lang="nl-NL" smtClean="0"/>
              <a:t>15</a:t>
            </a:fld>
            <a:endParaRPr lang="nl-NL"/>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4020184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F80B70E-866D-4944-9676-187849A85DD8}" type="slidenum">
              <a:rPr lang="nl-NL" smtClean="0"/>
              <a:t>16</a:t>
            </a:fld>
            <a:endParaRPr lang="nl-NL"/>
          </a:p>
        </p:txBody>
      </p:sp>
    </p:spTree>
    <p:extLst>
      <p:ext uri="{BB962C8B-B14F-4D97-AF65-F5344CB8AC3E}">
        <p14:creationId xmlns:p14="http://schemas.microsoft.com/office/powerpoint/2010/main" val="1587525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F80B70E-866D-4944-9676-187849A85DD8}" type="slidenum">
              <a:rPr lang="nl-NL" smtClean="0"/>
              <a:t>17</a:t>
            </a:fld>
            <a:endParaRPr lang="nl-NL"/>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4239863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F80B70E-866D-4944-9676-187849A85DD8}" type="slidenum">
              <a:rPr lang="nl-NL" smtClean="0"/>
              <a:t>18</a:t>
            </a:fld>
            <a:endParaRPr lang="nl-NL"/>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3789856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F80B70E-866D-4944-9676-187849A85DD8}" type="slidenum">
              <a:rPr lang="nl-NL" smtClean="0"/>
              <a:t>19</a:t>
            </a:fld>
            <a:endParaRPr lang="nl-NL"/>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1573500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F80B70E-866D-4944-9676-187849A85DD8}" type="slidenum">
              <a:rPr lang="nl-NL" smtClean="0"/>
              <a:t>2</a:t>
            </a:fld>
            <a:endParaRPr lang="nl-NL"/>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2146065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F80B70E-866D-4944-9676-187849A85DD8}" type="slidenum">
              <a:rPr lang="nl-NL" smtClean="0"/>
              <a:t>20</a:t>
            </a:fld>
            <a:endParaRPr lang="nl-NL"/>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18855088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F80B70E-866D-4944-9676-187849A85DD8}" type="slidenum">
              <a:rPr lang="nl-NL" smtClean="0"/>
              <a:t>21</a:t>
            </a:fld>
            <a:endParaRPr lang="nl-NL"/>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2706045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F80B70E-866D-4944-9676-187849A85DD8}" type="slidenum">
              <a:rPr lang="nl-NL" smtClean="0"/>
              <a:t>22</a:t>
            </a:fld>
            <a:endParaRPr lang="nl-NL"/>
          </a:p>
        </p:txBody>
      </p:sp>
      <p:sp>
        <p:nvSpPr>
          <p:cNvPr id="5" name="Tijdelijke aanduiding voor notities 4"/>
          <p:cNvSpPr>
            <a:spLocks noGrp="1"/>
          </p:cNvSpPr>
          <p:nvPr>
            <p:ph type="body" sz="quarter" idx="11"/>
          </p:nvPr>
        </p:nvSpPr>
        <p:spPr>
          <a:xfrm>
            <a:off x="750912" y="4343400"/>
            <a:ext cx="5486400" cy="4114800"/>
          </a:xfrm>
        </p:spPr>
        <p:txBody>
          <a:bodyPr/>
          <a:lstStyle/>
          <a:p>
            <a:endParaRPr lang="nl-NL"/>
          </a:p>
        </p:txBody>
      </p:sp>
    </p:spTree>
    <p:extLst>
      <p:ext uri="{BB962C8B-B14F-4D97-AF65-F5344CB8AC3E}">
        <p14:creationId xmlns:p14="http://schemas.microsoft.com/office/powerpoint/2010/main" val="19226886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F80B70E-866D-4944-9676-187849A85DD8}" type="slidenum">
              <a:rPr lang="nl-NL" smtClean="0"/>
              <a:t>23</a:t>
            </a:fld>
            <a:endParaRPr lang="nl-NL"/>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1967400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F80B70E-866D-4944-9676-187849A85DD8}" type="slidenum">
              <a:rPr lang="nl-NL" smtClean="0"/>
              <a:t>24</a:t>
            </a:fld>
            <a:endParaRPr lang="nl-NL"/>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10590434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F80B70E-866D-4944-9676-187849A85DD8}" type="slidenum">
              <a:rPr lang="nl-NL" smtClean="0"/>
              <a:t>25</a:t>
            </a:fld>
            <a:endParaRPr lang="nl-NL"/>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19271563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F80B70E-866D-4944-9676-187849A85DD8}" type="slidenum">
              <a:rPr lang="nl-NL" smtClean="0"/>
              <a:t>26</a:t>
            </a:fld>
            <a:endParaRPr lang="nl-NL"/>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31714251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F80B70E-866D-4944-9676-187849A85DD8}" type="slidenum">
              <a:rPr lang="nl-NL" smtClean="0"/>
              <a:t>27</a:t>
            </a:fld>
            <a:endParaRPr lang="nl-NL"/>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21850160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F80B70E-866D-4944-9676-187849A85DD8}" type="slidenum">
              <a:rPr lang="nl-NL" smtClean="0"/>
              <a:t>28</a:t>
            </a:fld>
            <a:endParaRPr lang="nl-NL"/>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39529203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F80B70E-866D-4944-9676-187849A85DD8}" type="slidenum">
              <a:rPr lang="nl-NL" smtClean="0"/>
              <a:t>29</a:t>
            </a:fld>
            <a:endParaRPr lang="nl-NL"/>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2120670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750912" y="4343400"/>
            <a:ext cx="5486400" cy="4114800"/>
          </a:xfrm>
        </p:spPr>
        <p:txBody>
          <a:bodyPr/>
          <a:lstStyle/>
          <a:p>
            <a:endParaRPr lang="nl-NL" sz="1600" dirty="0">
              <a:latin typeface="Verdana" panose="020B0604030504040204" pitchFamily="34" charset="0"/>
              <a:ea typeface="Verdana" panose="020B0604030504040204" pitchFamily="34" charset="0"/>
              <a:cs typeface="Verdana" panose="020B0604030504040204" pitchFamily="34" charset="0"/>
            </a:endParaRPr>
          </a:p>
        </p:txBody>
      </p:sp>
      <p:sp>
        <p:nvSpPr>
          <p:cNvPr id="4" name="Tijdelijke aanduiding voor dianummer 3"/>
          <p:cNvSpPr>
            <a:spLocks noGrp="1"/>
          </p:cNvSpPr>
          <p:nvPr>
            <p:ph type="sldNum" sz="quarter" idx="10"/>
          </p:nvPr>
        </p:nvSpPr>
        <p:spPr/>
        <p:txBody>
          <a:bodyPr/>
          <a:lstStyle/>
          <a:p>
            <a:fld id="{BF80B70E-866D-4944-9676-187849A85DD8}" type="slidenum">
              <a:rPr lang="nl-NL" smtClean="0"/>
              <a:t>3</a:t>
            </a:fld>
            <a:endParaRPr lang="nl-NL"/>
          </a:p>
        </p:txBody>
      </p:sp>
    </p:spTree>
    <p:extLst>
      <p:ext uri="{BB962C8B-B14F-4D97-AF65-F5344CB8AC3E}">
        <p14:creationId xmlns:p14="http://schemas.microsoft.com/office/powerpoint/2010/main" val="2745737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F80B70E-866D-4944-9676-187849A85DD8}" type="slidenum">
              <a:rPr lang="nl-NL" smtClean="0"/>
              <a:t>30</a:t>
            </a:fld>
            <a:endParaRPr lang="nl-NL"/>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40655406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F80B70E-866D-4944-9676-187849A85DD8}" type="slidenum">
              <a:rPr lang="nl-NL" smtClean="0"/>
              <a:t>31</a:t>
            </a:fld>
            <a:endParaRPr lang="nl-NL"/>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30830591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F80B70E-866D-4944-9676-187849A85DD8}" type="slidenum">
              <a:rPr lang="nl-NL" smtClean="0"/>
              <a:t>32</a:t>
            </a:fld>
            <a:endParaRPr lang="nl-NL"/>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3097553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F80B70E-866D-4944-9676-187849A85DD8}" type="slidenum">
              <a:rPr lang="nl-NL" smtClean="0"/>
              <a:t>33</a:t>
            </a:fld>
            <a:endParaRPr lang="nl-NL"/>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3303629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F80B70E-866D-4944-9676-187849A85DD8}" type="slidenum">
              <a:rPr lang="nl-NL" smtClean="0"/>
              <a:t>34</a:t>
            </a:fld>
            <a:endParaRPr lang="nl-NL"/>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23605850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F80B70E-866D-4944-9676-187849A85DD8}" type="slidenum">
              <a:rPr lang="nl-NL" smtClean="0"/>
              <a:t>35</a:t>
            </a:fld>
            <a:endParaRPr lang="nl-NL"/>
          </a:p>
        </p:txBody>
      </p:sp>
      <p:sp>
        <p:nvSpPr>
          <p:cNvPr id="5" name="Tijdelijke aanduiding voor notities 4"/>
          <p:cNvSpPr>
            <a:spLocks noGrp="1"/>
          </p:cNvSpPr>
          <p:nvPr>
            <p:ph type="body" sz="quarter" idx="11"/>
          </p:nvPr>
        </p:nvSpPr>
        <p:spPr/>
        <p:txBody>
          <a:bodyPr/>
          <a:lstStyle/>
          <a:p>
            <a:endParaRPr lang="nl-NL" dirty="0"/>
          </a:p>
        </p:txBody>
      </p:sp>
    </p:spTree>
    <p:extLst>
      <p:ext uri="{BB962C8B-B14F-4D97-AF65-F5344CB8AC3E}">
        <p14:creationId xmlns:p14="http://schemas.microsoft.com/office/powerpoint/2010/main" val="7287692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F80B70E-866D-4944-9676-187849A85DD8}" type="slidenum">
              <a:rPr lang="nl-NL" smtClean="0"/>
              <a:t>36</a:t>
            </a:fld>
            <a:endParaRPr lang="nl-NL"/>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37029471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F80B70E-866D-4944-9676-187849A85DD8}" type="slidenum">
              <a:rPr lang="nl-NL" smtClean="0"/>
              <a:t>37</a:t>
            </a:fld>
            <a:endParaRPr lang="nl-NL"/>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10501251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F80B70E-866D-4944-9676-187849A85DD8}" type="slidenum">
              <a:rPr lang="nl-NL" smtClean="0"/>
              <a:t>38</a:t>
            </a:fld>
            <a:endParaRPr lang="nl-NL"/>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37412094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F80B70E-866D-4944-9676-187849A85DD8}" type="slidenum">
              <a:rPr lang="nl-NL" smtClean="0"/>
              <a:t>39</a:t>
            </a:fld>
            <a:endParaRPr lang="nl-NL"/>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2181478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600" dirty="0">
              <a:latin typeface="Verdana" panose="020B0604030504040204" pitchFamily="34" charset="0"/>
              <a:ea typeface="Verdana" panose="020B0604030504040204" pitchFamily="34" charset="0"/>
              <a:cs typeface="Verdana" panose="020B0604030504040204" pitchFamily="34" charset="0"/>
            </a:endParaRPr>
          </a:p>
        </p:txBody>
      </p:sp>
      <p:sp>
        <p:nvSpPr>
          <p:cNvPr id="4" name="Tijdelijke aanduiding voor dianummer 3"/>
          <p:cNvSpPr>
            <a:spLocks noGrp="1"/>
          </p:cNvSpPr>
          <p:nvPr>
            <p:ph type="sldNum" sz="quarter" idx="10"/>
          </p:nvPr>
        </p:nvSpPr>
        <p:spPr/>
        <p:txBody>
          <a:bodyPr/>
          <a:lstStyle/>
          <a:p>
            <a:fld id="{BF80B70E-866D-4944-9676-187849A85DD8}" type="slidenum">
              <a:rPr lang="nl-NL" smtClean="0"/>
              <a:t>4</a:t>
            </a:fld>
            <a:endParaRPr lang="nl-NL"/>
          </a:p>
        </p:txBody>
      </p:sp>
    </p:spTree>
    <p:extLst>
      <p:ext uri="{BB962C8B-B14F-4D97-AF65-F5344CB8AC3E}">
        <p14:creationId xmlns:p14="http://schemas.microsoft.com/office/powerpoint/2010/main" val="2363236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F80B70E-866D-4944-9676-187849A85DD8}" type="slidenum">
              <a:rPr lang="nl-NL" smtClean="0"/>
              <a:t>40</a:t>
            </a:fld>
            <a:endParaRPr lang="nl-NL"/>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14033199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F80B70E-866D-4944-9676-187849A85DD8}" type="slidenum">
              <a:rPr lang="nl-NL" smtClean="0"/>
              <a:t>41</a:t>
            </a:fld>
            <a:endParaRPr lang="nl-NL"/>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36225442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F80B70E-866D-4944-9676-187849A85DD8}" type="slidenum">
              <a:rPr lang="nl-NL" smtClean="0"/>
              <a:t>42</a:t>
            </a:fld>
            <a:endParaRPr lang="nl-NL"/>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42514704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latin typeface="Verdana" panose="020B0604030504040204" pitchFamily="34" charset="0"/>
              <a:ea typeface="Verdana" panose="020B0604030504040204" pitchFamily="34" charset="0"/>
              <a:cs typeface="Verdana" panose="020B0604030504040204" pitchFamily="34" charset="0"/>
            </a:endParaRPr>
          </a:p>
        </p:txBody>
      </p:sp>
      <p:sp>
        <p:nvSpPr>
          <p:cNvPr id="4" name="Tijdelijke aanduiding voor dianummer 3"/>
          <p:cNvSpPr>
            <a:spLocks noGrp="1"/>
          </p:cNvSpPr>
          <p:nvPr>
            <p:ph type="sldNum" sz="quarter" idx="10"/>
          </p:nvPr>
        </p:nvSpPr>
        <p:spPr/>
        <p:txBody>
          <a:bodyPr/>
          <a:lstStyle/>
          <a:p>
            <a:fld id="{BF80B70E-866D-4944-9676-187849A85DD8}" type="slidenum">
              <a:rPr lang="nl-NL" smtClean="0"/>
              <a:t>43</a:t>
            </a:fld>
            <a:endParaRPr lang="nl-NL"/>
          </a:p>
        </p:txBody>
      </p:sp>
    </p:spTree>
    <p:extLst>
      <p:ext uri="{BB962C8B-B14F-4D97-AF65-F5344CB8AC3E}">
        <p14:creationId xmlns:p14="http://schemas.microsoft.com/office/powerpoint/2010/main" val="20448583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F80B70E-866D-4944-9676-187849A85DD8}" type="slidenum">
              <a:rPr lang="nl-NL" smtClean="0"/>
              <a:t>44</a:t>
            </a:fld>
            <a:endParaRPr lang="nl-NL"/>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6464951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F80B70E-866D-4944-9676-187849A85DD8}" type="slidenum">
              <a:rPr lang="nl-NL" smtClean="0"/>
              <a:t>45</a:t>
            </a:fld>
            <a:endParaRPr lang="nl-NL"/>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11067296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F80B70E-866D-4944-9676-187849A85DD8}" type="slidenum">
              <a:rPr lang="nl-NL" smtClean="0"/>
              <a:t>46</a:t>
            </a:fld>
            <a:endParaRPr lang="nl-NL"/>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29945357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F80B70E-866D-4944-9676-187849A85DD8}" type="slidenum">
              <a:rPr lang="nl-NL" smtClean="0"/>
              <a:t>47</a:t>
            </a:fld>
            <a:endParaRPr lang="nl-NL"/>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42818859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F80B70E-866D-4944-9676-187849A85DD8}" type="slidenum">
              <a:rPr lang="nl-NL" smtClean="0"/>
              <a:t>48</a:t>
            </a:fld>
            <a:endParaRPr lang="nl-NL"/>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25633977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F80B70E-866D-4944-9676-187849A85DD8}" type="slidenum">
              <a:rPr lang="nl-NL" smtClean="0"/>
              <a:t>49</a:t>
            </a:fld>
            <a:endParaRPr lang="nl-NL"/>
          </a:p>
        </p:txBody>
      </p:sp>
      <p:sp>
        <p:nvSpPr>
          <p:cNvPr id="5" name="Tijdelijke aanduiding voor notities 4"/>
          <p:cNvSpPr>
            <a:spLocks noGrp="1"/>
          </p:cNvSpPr>
          <p:nvPr>
            <p:ph type="body" sz="quarter" idx="11"/>
          </p:nvPr>
        </p:nvSpPr>
        <p:spPr/>
        <p:txBody>
          <a:bodyPr/>
          <a:lstStyle/>
          <a:p>
            <a:endParaRPr lang="nl-NL" dirty="0"/>
          </a:p>
        </p:txBody>
      </p:sp>
    </p:spTree>
    <p:extLst>
      <p:ext uri="{BB962C8B-B14F-4D97-AF65-F5344CB8AC3E}">
        <p14:creationId xmlns:p14="http://schemas.microsoft.com/office/powerpoint/2010/main" val="99239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F80B70E-866D-4944-9676-187849A85DD8}" type="slidenum">
              <a:rPr lang="nl-NL" smtClean="0"/>
              <a:t>5</a:t>
            </a:fld>
            <a:endParaRPr lang="nl-NL"/>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15191834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F80B70E-866D-4944-9676-187849A85DD8}" type="slidenum">
              <a:rPr lang="nl-NL" smtClean="0"/>
              <a:t>50</a:t>
            </a:fld>
            <a:endParaRPr lang="nl-NL"/>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31332411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F80B70E-866D-4944-9676-187849A85DD8}" type="slidenum">
              <a:rPr lang="nl-NL" smtClean="0"/>
              <a:t>51</a:t>
            </a:fld>
            <a:endParaRPr lang="nl-NL"/>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22364617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F80B70E-866D-4944-9676-187849A85DD8}" type="slidenum">
              <a:rPr lang="nl-NL" smtClean="0"/>
              <a:t>52</a:t>
            </a:fld>
            <a:endParaRPr lang="nl-NL"/>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18552651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F80B70E-866D-4944-9676-187849A85DD8}" type="slidenum">
              <a:rPr lang="nl-NL" smtClean="0"/>
              <a:t>53</a:t>
            </a:fld>
            <a:endParaRPr lang="nl-NL"/>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16906382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F80B70E-866D-4944-9676-187849A85DD8}" type="slidenum">
              <a:rPr lang="nl-NL" smtClean="0"/>
              <a:t>54</a:t>
            </a:fld>
            <a:endParaRPr lang="nl-NL"/>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36313900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F80B70E-866D-4944-9676-187849A85DD8}" type="slidenum">
              <a:rPr lang="nl-NL" smtClean="0"/>
              <a:t>55</a:t>
            </a:fld>
            <a:endParaRPr lang="nl-NL"/>
          </a:p>
        </p:txBody>
      </p:sp>
    </p:spTree>
    <p:extLst>
      <p:ext uri="{BB962C8B-B14F-4D97-AF65-F5344CB8AC3E}">
        <p14:creationId xmlns:p14="http://schemas.microsoft.com/office/powerpoint/2010/main" val="2768666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F80B70E-866D-4944-9676-187849A85DD8}" type="slidenum">
              <a:rPr lang="nl-NL" smtClean="0"/>
              <a:t>56</a:t>
            </a:fld>
            <a:endParaRPr lang="nl-NL"/>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25968697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F80B70E-866D-4944-9676-187849A85DD8}" type="slidenum">
              <a:rPr lang="nl-NL" smtClean="0"/>
              <a:t>57</a:t>
            </a:fld>
            <a:endParaRPr lang="nl-NL"/>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21928236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F80B70E-866D-4944-9676-187849A85DD8}" type="slidenum">
              <a:rPr lang="nl-NL" smtClean="0"/>
              <a:t>58</a:t>
            </a:fld>
            <a:endParaRPr lang="nl-NL"/>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10254063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F80B70E-866D-4944-9676-187849A85DD8}" type="slidenum">
              <a:rPr lang="nl-NL" smtClean="0"/>
              <a:t>59</a:t>
            </a:fld>
            <a:endParaRPr lang="nl-NL"/>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1528895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F80B70E-866D-4944-9676-187849A85DD8}" type="slidenum">
              <a:rPr lang="nl-NL" smtClean="0"/>
              <a:t>6</a:t>
            </a:fld>
            <a:endParaRPr lang="nl-NL"/>
          </a:p>
        </p:txBody>
      </p:sp>
    </p:spTree>
    <p:extLst>
      <p:ext uri="{BB962C8B-B14F-4D97-AF65-F5344CB8AC3E}">
        <p14:creationId xmlns:p14="http://schemas.microsoft.com/office/powerpoint/2010/main" val="1343666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F80B70E-866D-4944-9676-187849A85DD8}" type="slidenum">
              <a:rPr lang="nl-NL" smtClean="0"/>
              <a:t>60</a:t>
            </a:fld>
            <a:endParaRPr lang="nl-NL"/>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15731519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F80B70E-866D-4944-9676-187849A85DD8}" type="slidenum">
              <a:rPr lang="nl-NL" smtClean="0"/>
              <a:t>61</a:t>
            </a:fld>
            <a:endParaRPr lang="nl-NL"/>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1486462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F80B70E-866D-4944-9676-187849A85DD8}" type="slidenum">
              <a:rPr lang="nl-NL" smtClean="0"/>
              <a:t>7</a:t>
            </a:fld>
            <a:endParaRPr lang="nl-NL"/>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3817607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F80B70E-866D-4944-9676-187849A85DD8}" type="slidenum">
              <a:rPr lang="nl-NL" smtClean="0"/>
              <a:t>8</a:t>
            </a:fld>
            <a:endParaRPr lang="nl-NL"/>
          </a:p>
        </p:txBody>
      </p:sp>
      <p:sp>
        <p:nvSpPr>
          <p:cNvPr id="5" name="Tijdelijke aanduiding voor notities 4"/>
          <p:cNvSpPr>
            <a:spLocks noGrp="1"/>
          </p:cNvSpPr>
          <p:nvPr>
            <p:ph type="body" sz="quarter" idx="11"/>
          </p:nvPr>
        </p:nvSpPr>
        <p:spPr>
          <a:xfrm>
            <a:off x="750912" y="4343400"/>
            <a:ext cx="5486400" cy="4114800"/>
          </a:xfrm>
        </p:spPr>
        <p:txBody>
          <a:bodyPr/>
          <a:lstStyle/>
          <a:p>
            <a:endParaRPr lang="nl-NL"/>
          </a:p>
        </p:txBody>
      </p:sp>
    </p:spTree>
    <p:extLst>
      <p:ext uri="{BB962C8B-B14F-4D97-AF65-F5344CB8AC3E}">
        <p14:creationId xmlns:p14="http://schemas.microsoft.com/office/powerpoint/2010/main" val="4045245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BF80B70E-866D-4944-9676-187849A85DD8}" type="slidenum">
              <a:rPr lang="nl-NL" smtClean="0"/>
              <a:t>9</a:t>
            </a:fld>
            <a:endParaRPr lang="nl-NL"/>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4065774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3000">
                <a:latin typeface="Verdana" panose="020B0604030504040204" pitchFamily="34" charset="0"/>
                <a:ea typeface="Verdana" panose="020B0604030504040204" pitchFamily="34" charset="0"/>
                <a:cs typeface="Verdana" panose="020B0604030504040204" pitchFamily="34" charset="0"/>
              </a:defRPr>
            </a:lvl1pPr>
          </a:lstStyle>
          <a:p>
            <a:r>
              <a:rPr lang="nl-NL" dirty="0" smtClean="0"/>
              <a:t>Klik om de stijl te bewerken</a:t>
            </a:r>
            <a:endParaRPr lang="nl-NL" dirty="0"/>
          </a:p>
        </p:txBody>
      </p:sp>
      <p:sp>
        <p:nvSpPr>
          <p:cNvPr id="3" name="Ondertitel 2"/>
          <p:cNvSpPr>
            <a:spLocks noGrp="1"/>
          </p:cNvSpPr>
          <p:nvPr>
            <p:ph type="subTitle" idx="1"/>
          </p:nvPr>
        </p:nvSpPr>
        <p:spPr>
          <a:xfrm>
            <a:off x="1371600" y="3886200"/>
            <a:ext cx="6400800" cy="1752600"/>
          </a:xfrm>
        </p:spPr>
        <p:txBody>
          <a:bodyPr>
            <a:normAutofit/>
          </a:bodyPr>
          <a:lstStyle>
            <a:lvl1pPr marL="0" indent="0" algn="ctr">
              <a:buNone/>
              <a:defRPr sz="3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de ondertitelstijl van het model te bewerken</a:t>
            </a:r>
            <a:endParaRPr lang="nl-NL" dirty="0"/>
          </a:p>
        </p:txBody>
      </p:sp>
      <p:sp>
        <p:nvSpPr>
          <p:cNvPr id="4" name="Tijdelijke aanduiding voor datum 3"/>
          <p:cNvSpPr>
            <a:spLocks noGrp="1"/>
          </p:cNvSpPr>
          <p:nvPr>
            <p:ph type="dt" sz="half" idx="10"/>
          </p:nvPr>
        </p:nvSpPr>
        <p:spPr/>
        <p:txBody>
          <a:bodyPr/>
          <a:lstStyle/>
          <a:p>
            <a:fld id="{0C338F9E-8248-4CDB-9856-D6C211E53518}" type="datetimeFigureOut">
              <a:rPr lang="nl-NL" smtClean="0"/>
              <a:t>29-3-2015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8980847-B11F-4976-ADB1-87C46C718600}" type="slidenum">
              <a:rPr lang="nl-NL" smtClean="0"/>
              <a:t>‹nr.›</a:t>
            </a:fld>
            <a:endParaRPr lang="nl-NL"/>
          </a:p>
        </p:txBody>
      </p:sp>
    </p:spTree>
    <p:extLst>
      <p:ext uri="{BB962C8B-B14F-4D97-AF65-F5344CB8AC3E}">
        <p14:creationId xmlns:p14="http://schemas.microsoft.com/office/powerpoint/2010/main" val="2181549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C338F9E-8248-4CDB-9856-D6C211E53518}" type="datetimeFigureOut">
              <a:rPr lang="nl-NL" smtClean="0"/>
              <a:t>29-3-2015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8980847-B11F-4976-ADB1-87C46C718600}" type="slidenum">
              <a:rPr lang="nl-NL" smtClean="0"/>
              <a:t>‹nr.›</a:t>
            </a:fld>
            <a:endParaRPr lang="nl-NL"/>
          </a:p>
        </p:txBody>
      </p:sp>
    </p:spTree>
    <p:extLst>
      <p:ext uri="{BB962C8B-B14F-4D97-AF65-F5344CB8AC3E}">
        <p14:creationId xmlns:p14="http://schemas.microsoft.com/office/powerpoint/2010/main" val="175824325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C338F9E-8248-4CDB-9856-D6C211E53518}" type="datetimeFigureOut">
              <a:rPr lang="nl-NL" smtClean="0"/>
              <a:t>29-3-2015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8980847-B11F-4976-ADB1-87C46C718600}" type="slidenum">
              <a:rPr lang="nl-NL" smtClean="0"/>
              <a:t>‹nr.›</a:t>
            </a:fld>
            <a:endParaRPr lang="nl-NL"/>
          </a:p>
        </p:txBody>
      </p:sp>
    </p:spTree>
    <p:extLst>
      <p:ext uri="{BB962C8B-B14F-4D97-AF65-F5344CB8AC3E}">
        <p14:creationId xmlns:p14="http://schemas.microsoft.com/office/powerpoint/2010/main" val="41761769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3000">
                <a:latin typeface="Verdana" panose="020B0604030504040204" pitchFamily="34" charset="0"/>
                <a:ea typeface="Verdana" panose="020B0604030504040204" pitchFamily="34" charset="0"/>
                <a:cs typeface="Verdana" panose="020B0604030504040204" pitchFamily="34" charset="0"/>
              </a:defRPr>
            </a:lvl1pPr>
          </a:lstStyle>
          <a:p>
            <a:r>
              <a:rPr lang="nl-NL" dirty="0" smtClean="0"/>
              <a:t>Klik om de stijl te bewerken</a:t>
            </a:r>
            <a:endParaRPr lang="nl-NL" dirty="0"/>
          </a:p>
        </p:txBody>
      </p:sp>
      <p:sp>
        <p:nvSpPr>
          <p:cNvPr id="3" name="Tijdelijke aanduiding voor inhoud 2"/>
          <p:cNvSpPr>
            <a:spLocks noGrp="1"/>
          </p:cNvSpPr>
          <p:nvPr>
            <p:ph idx="1"/>
          </p:nvPr>
        </p:nvSpPr>
        <p:spPr>
          <a:noFill/>
        </p:spPr>
        <p:txBody>
          <a:bodyPr>
            <a:normAutofit/>
          </a:bodyPr>
          <a:lstStyle>
            <a:lvl1pPr>
              <a:defRPr sz="3000">
                <a:latin typeface="Verdana" panose="020B0604030504040204" pitchFamily="34" charset="0"/>
                <a:ea typeface="Verdana" panose="020B0604030504040204" pitchFamily="34" charset="0"/>
                <a:cs typeface="Verdana" panose="020B0604030504040204" pitchFamily="34" charset="0"/>
              </a:defRPr>
            </a:lvl1pPr>
            <a:lvl2pPr>
              <a:defRPr sz="3000">
                <a:latin typeface="Verdana" panose="020B0604030504040204" pitchFamily="34" charset="0"/>
                <a:ea typeface="Verdana" panose="020B0604030504040204" pitchFamily="34" charset="0"/>
                <a:cs typeface="Verdana" panose="020B0604030504040204" pitchFamily="34" charset="0"/>
              </a:defRPr>
            </a:lvl2pPr>
            <a:lvl3pPr>
              <a:defRPr sz="3000"/>
            </a:lvl3pPr>
            <a:lvl4pPr>
              <a:defRPr sz="3000"/>
            </a:lvl4pPr>
            <a:lvl5pPr>
              <a:defRPr sz="3000"/>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p>
            <a:fld id="{0C338F9E-8248-4CDB-9856-D6C211E53518}" type="datetimeFigureOut">
              <a:rPr lang="nl-NL" smtClean="0"/>
              <a:t>29-3-2015</a:t>
            </a:fld>
            <a:endParaRPr lang="nl-NL" dirty="0"/>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8980847-B11F-4976-ADB1-87C46C718600}" type="slidenum">
              <a:rPr lang="nl-NL" smtClean="0"/>
              <a:t>‹nr.›</a:t>
            </a:fld>
            <a:endParaRPr lang="nl-NL"/>
          </a:p>
        </p:txBody>
      </p:sp>
    </p:spTree>
    <p:extLst>
      <p:ext uri="{BB962C8B-B14F-4D97-AF65-F5344CB8AC3E}">
        <p14:creationId xmlns:p14="http://schemas.microsoft.com/office/powerpoint/2010/main" val="25440236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normAutofit/>
          </a:bodyPr>
          <a:lstStyle>
            <a:lvl1pPr algn="l">
              <a:defRPr sz="3000" b="1" cap="all"/>
            </a:lvl1p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normAutofit/>
          </a:bodyPr>
          <a:lstStyle>
            <a:lvl1pPr marL="0" indent="0">
              <a:buNone/>
              <a:defRPr sz="3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smtClean="0"/>
              <a:t>Klik om de modelstijlen te bewerken</a:t>
            </a:r>
          </a:p>
        </p:txBody>
      </p:sp>
      <p:sp>
        <p:nvSpPr>
          <p:cNvPr id="4" name="Tijdelijke aanduiding voor datum 3"/>
          <p:cNvSpPr>
            <a:spLocks noGrp="1"/>
          </p:cNvSpPr>
          <p:nvPr>
            <p:ph type="dt" sz="half" idx="10"/>
          </p:nvPr>
        </p:nvSpPr>
        <p:spPr/>
        <p:txBody>
          <a:bodyPr/>
          <a:lstStyle/>
          <a:p>
            <a:fld id="{0C338F9E-8248-4CDB-9856-D6C211E53518}" type="datetimeFigureOut">
              <a:rPr lang="nl-NL" smtClean="0"/>
              <a:t>29-3-2015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8980847-B11F-4976-ADB1-87C46C718600}" type="slidenum">
              <a:rPr lang="nl-NL" smtClean="0"/>
              <a:t>‹nr.›</a:t>
            </a:fld>
            <a:endParaRPr lang="nl-NL"/>
          </a:p>
        </p:txBody>
      </p:sp>
    </p:spTree>
    <p:extLst>
      <p:ext uri="{BB962C8B-B14F-4D97-AF65-F5344CB8AC3E}">
        <p14:creationId xmlns:p14="http://schemas.microsoft.com/office/powerpoint/2010/main" val="31446951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Klik om de stijl te bewerken</a:t>
            </a:r>
            <a:endParaRPr lang="nl-NL" dirty="0"/>
          </a:p>
        </p:txBody>
      </p:sp>
      <p:sp>
        <p:nvSpPr>
          <p:cNvPr id="3" name="Tijdelijke aanduiding voor inhoud 2"/>
          <p:cNvSpPr>
            <a:spLocks noGrp="1"/>
          </p:cNvSpPr>
          <p:nvPr>
            <p:ph sz="half" idx="1"/>
          </p:nvPr>
        </p:nvSpPr>
        <p:spPr>
          <a:xfrm>
            <a:off x="457200" y="1600200"/>
            <a:ext cx="4038600" cy="4525963"/>
          </a:xfrm>
        </p:spPr>
        <p:txBody>
          <a:bodyPr>
            <a:noAutofit/>
          </a:bodyPr>
          <a:lstStyle>
            <a:lvl1pPr>
              <a:defRPr sz="3000"/>
            </a:lvl1pPr>
            <a:lvl2pPr>
              <a:defRPr sz="3000"/>
            </a:lvl2pPr>
            <a:lvl3pPr>
              <a:defRPr sz="3000"/>
            </a:lvl3pPr>
            <a:lvl4pPr>
              <a:defRPr sz="3000"/>
            </a:lvl4pPr>
            <a:lvl5pPr>
              <a:defRPr sz="3000"/>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inhoud 3"/>
          <p:cNvSpPr>
            <a:spLocks noGrp="1"/>
          </p:cNvSpPr>
          <p:nvPr>
            <p:ph sz="half" idx="2"/>
          </p:nvPr>
        </p:nvSpPr>
        <p:spPr>
          <a:xfrm>
            <a:off x="4648200" y="1600200"/>
            <a:ext cx="4038600" cy="4525963"/>
          </a:xfrm>
        </p:spPr>
        <p:txBody>
          <a:bodyPr>
            <a:noAutofit/>
          </a:bodyPr>
          <a:lstStyle>
            <a:lvl1pPr>
              <a:defRPr sz="3000"/>
            </a:lvl1pPr>
            <a:lvl2pPr>
              <a:defRPr sz="3000"/>
            </a:lvl2pPr>
            <a:lvl3pPr>
              <a:defRPr sz="3000"/>
            </a:lvl3pPr>
            <a:lvl4pPr>
              <a:defRPr sz="3000"/>
            </a:lvl4pPr>
            <a:lvl5pPr>
              <a:defRPr sz="3000"/>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5" name="Tijdelijke aanduiding voor datum 4"/>
          <p:cNvSpPr>
            <a:spLocks noGrp="1"/>
          </p:cNvSpPr>
          <p:nvPr>
            <p:ph type="dt" sz="half" idx="10"/>
          </p:nvPr>
        </p:nvSpPr>
        <p:spPr/>
        <p:txBody>
          <a:bodyPr/>
          <a:lstStyle/>
          <a:p>
            <a:fld id="{0C338F9E-8248-4CDB-9856-D6C211E53518}" type="datetimeFigureOut">
              <a:rPr lang="nl-NL" smtClean="0"/>
              <a:t>29-3-2015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8980847-B11F-4976-ADB1-87C46C718600}" type="slidenum">
              <a:rPr lang="nl-NL" smtClean="0"/>
              <a:t>‹nr.›</a:t>
            </a:fld>
            <a:endParaRPr lang="nl-NL"/>
          </a:p>
        </p:txBody>
      </p:sp>
    </p:spTree>
    <p:extLst>
      <p:ext uri="{BB962C8B-B14F-4D97-AF65-F5344CB8AC3E}">
        <p14:creationId xmlns:p14="http://schemas.microsoft.com/office/powerpoint/2010/main" val="23753547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0C338F9E-8248-4CDB-9856-D6C211E53518}" type="datetimeFigureOut">
              <a:rPr lang="nl-NL" smtClean="0"/>
              <a:t>29-3-2015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8980847-B11F-4976-ADB1-87C46C718600}" type="slidenum">
              <a:rPr lang="nl-NL" smtClean="0"/>
              <a:t>‹nr.›</a:t>
            </a:fld>
            <a:endParaRPr lang="nl-NL"/>
          </a:p>
        </p:txBody>
      </p:sp>
    </p:spTree>
    <p:extLst>
      <p:ext uri="{BB962C8B-B14F-4D97-AF65-F5344CB8AC3E}">
        <p14:creationId xmlns:p14="http://schemas.microsoft.com/office/powerpoint/2010/main" val="40588163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3000">
                <a:latin typeface="Verdana" panose="020B0604030504040204" pitchFamily="34" charset="0"/>
                <a:ea typeface="Verdana" panose="020B0604030504040204" pitchFamily="34" charset="0"/>
                <a:cs typeface="Verdana" panose="020B0604030504040204" pitchFamily="34" charset="0"/>
              </a:defRPr>
            </a:lvl1pPr>
          </a:lstStyle>
          <a:p>
            <a:r>
              <a:rPr lang="nl-NL" dirty="0" smtClean="0"/>
              <a:t>Klik om de stijl te bewerken</a:t>
            </a:r>
            <a:endParaRPr lang="nl-NL" dirty="0"/>
          </a:p>
        </p:txBody>
      </p:sp>
      <p:sp>
        <p:nvSpPr>
          <p:cNvPr id="3" name="Tijdelijke aanduiding voor datum 2"/>
          <p:cNvSpPr>
            <a:spLocks noGrp="1"/>
          </p:cNvSpPr>
          <p:nvPr>
            <p:ph type="dt" sz="half" idx="10"/>
          </p:nvPr>
        </p:nvSpPr>
        <p:spPr/>
        <p:txBody>
          <a:bodyPr/>
          <a:lstStyle/>
          <a:p>
            <a:fld id="{0C338F9E-8248-4CDB-9856-D6C211E53518}" type="datetimeFigureOut">
              <a:rPr lang="nl-NL" smtClean="0"/>
              <a:t>29-3-2015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8980847-B11F-4976-ADB1-87C46C718600}" type="slidenum">
              <a:rPr lang="nl-NL" smtClean="0"/>
              <a:t>‹nr.›</a:t>
            </a:fld>
            <a:endParaRPr lang="nl-NL"/>
          </a:p>
        </p:txBody>
      </p:sp>
    </p:spTree>
    <p:extLst>
      <p:ext uri="{BB962C8B-B14F-4D97-AF65-F5344CB8AC3E}">
        <p14:creationId xmlns:p14="http://schemas.microsoft.com/office/powerpoint/2010/main" val="188367076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C338F9E-8248-4CDB-9856-D6C211E53518}" type="datetimeFigureOut">
              <a:rPr lang="nl-NL" smtClean="0"/>
              <a:t>29-3-2015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8980847-B11F-4976-ADB1-87C46C718600}" type="slidenum">
              <a:rPr lang="nl-NL" smtClean="0"/>
              <a:t>‹nr.›</a:t>
            </a:fld>
            <a:endParaRPr lang="nl-NL"/>
          </a:p>
        </p:txBody>
      </p:sp>
    </p:spTree>
    <p:extLst>
      <p:ext uri="{BB962C8B-B14F-4D97-AF65-F5344CB8AC3E}">
        <p14:creationId xmlns:p14="http://schemas.microsoft.com/office/powerpoint/2010/main" val="10565600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0C338F9E-8248-4CDB-9856-D6C211E53518}" type="datetimeFigureOut">
              <a:rPr lang="nl-NL" smtClean="0"/>
              <a:t>29-3-2015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8980847-B11F-4976-ADB1-87C46C718600}" type="slidenum">
              <a:rPr lang="nl-NL" smtClean="0"/>
              <a:t>‹nr.›</a:t>
            </a:fld>
            <a:endParaRPr lang="nl-NL"/>
          </a:p>
        </p:txBody>
      </p:sp>
    </p:spTree>
    <p:extLst>
      <p:ext uri="{BB962C8B-B14F-4D97-AF65-F5344CB8AC3E}">
        <p14:creationId xmlns:p14="http://schemas.microsoft.com/office/powerpoint/2010/main" val="109547831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0C338F9E-8248-4CDB-9856-D6C211E53518}" type="datetimeFigureOut">
              <a:rPr lang="nl-NL" smtClean="0"/>
              <a:t>29-3-2015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8980847-B11F-4976-ADB1-87C46C718600}" type="slidenum">
              <a:rPr lang="nl-NL" smtClean="0"/>
              <a:t>‹nr.›</a:t>
            </a:fld>
            <a:endParaRPr lang="nl-NL"/>
          </a:p>
        </p:txBody>
      </p:sp>
    </p:spTree>
    <p:extLst>
      <p:ext uri="{BB962C8B-B14F-4D97-AF65-F5344CB8AC3E}">
        <p14:creationId xmlns:p14="http://schemas.microsoft.com/office/powerpoint/2010/main" val="13844722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338F9E-8248-4CDB-9856-D6C211E53518}" type="datetimeFigureOut">
              <a:rPr lang="nl-NL" smtClean="0"/>
              <a:t>29-3-2015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980847-B11F-4976-ADB1-87C46C718600}" type="slidenum">
              <a:rPr lang="nl-NL" smtClean="0"/>
              <a:t>‹nr.›</a:t>
            </a:fld>
            <a:endParaRPr lang="nl-NL"/>
          </a:p>
        </p:txBody>
      </p:sp>
    </p:spTree>
    <p:extLst>
      <p:ext uri="{BB962C8B-B14F-4D97-AF65-F5344CB8AC3E}">
        <p14:creationId xmlns:p14="http://schemas.microsoft.com/office/powerpoint/2010/main" val="3755391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5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540568" y="799639"/>
            <a:ext cx="10369152" cy="2400657"/>
          </a:xfrm>
          <a:prstGeom prst="rect">
            <a:avLst/>
          </a:prstGeom>
          <a:noFill/>
        </p:spPr>
        <p:txBody>
          <a:bodyPr wrap="square" rtlCol="0">
            <a:spAutoFit/>
          </a:bodyPr>
          <a:lstStyle/>
          <a:p>
            <a:pPr algn="ctr"/>
            <a:r>
              <a:rPr lang="nl-NL" sz="5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Het evangelie van de opstanding</a:t>
            </a:r>
            <a:endParaRPr lang="nl-NL" sz="50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endParaRPr lang="nl-NL" sz="50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Afbeelding 7"/>
          <p:cNvPicPr>
            <a:picLocks noChangeAspect="1"/>
          </p:cNvPicPr>
          <p:nvPr/>
        </p:nvPicPr>
        <p:blipFill>
          <a:blip r:embed="rId3"/>
          <a:stretch>
            <a:fillRect/>
          </a:stretch>
        </p:blipFill>
        <p:spPr>
          <a:xfrm>
            <a:off x="2245773" y="2708920"/>
            <a:ext cx="4796470" cy="3470173"/>
          </a:xfrm>
          <a:prstGeom prst="rect">
            <a:avLst/>
          </a:prstGeom>
        </p:spPr>
      </p:pic>
      <p:sp>
        <p:nvSpPr>
          <p:cNvPr id="2" name="Tekstvak 1"/>
          <p:cNvSpPr txBox="1"/>
          <p:nvPr/>
        </p:nvSpPr>
        <p:spPr>
          <a:xfrm>
            <a:off x="7042243" y="6453336"/>
            <a:ext cx="1922245" cy="307777"/>
          </a:xfrm>
          <a:prstGeom prst="rect">
            <a:avLst/>
          </a:prstGeom>
          <a:noFill/>
          <a:ln w="12700">
            <a:solidFill>
              <a:srgbClr val="000066"/>
            </a:solidFill>
          </a:ln>
        </p:spPr>
        <p:txBody>
          <a:bodyPr wrap="square" rtlCol="0">
            <a:spAutoFit/>
          </a:bodyPr>
          <a:lstStyle/>
          <a:p>
            <a:r>
              <a:rPr lang="nl-NL" sz="1400" b="1" dirty="0" smtClean="0">
                <a:solidFill>
                  <a:srgbClr val="000066"/>
                </a:solidFill>
              </a:rPr>
              <a:t>29 maart 2015 Urk</a:t>
            </a:r>
            <a:endParaRPr lang="nl-NL" sz="1400" b="1" dirty="0">
              <a:solidFill>
                <a:srgbClr val="000066"/>
              </a:solidFill>
            </a:endParaRPr>
          </a:p>
        </p:txBody>
      </p:sp>
    </p:spTree>
    <p:extLst>
      <p:ext uri="{BB962C8B-B14F-4D97-AF65-F5344CB8AC3E}">
        <p14:creationId xmlns:p14="http://schemas.microsoft.com/office/powerpoint/2010/main" val="3204582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57200" y="274638"/>
            <a:ext cx="8229600" cy="562074"/>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Korinthe 15</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jdelijke aanduiding voor inhoud 2"/>
          <p:cNvSpPr>
            <a:spLocks noGrp="1"/>
          </p:cNvSpPr>
          <p:nvPr>
            <p:ph idx="1"/>
          </p:nvPr>
        </p:nvSpPr>
        <p:spPr>
          <a:xfrm>
            <a:off x="320323" y="836712"/>
            <a:ext cx="8229600" cy="2520280"/>
          </a:xfrm>
        </p:spPr>
        <p:txBody>
          <a:bodyPr>
            <a:noAutofit/>
          </a:bodyPr>
          <a:lstStyle/>
          <a:p>
            <a:pPr marL="0" indent="0">
              <a:buNone/>
            </a:pPr>
            <a:r>
              <a:rPr lang="nl-NL" dirty="0">
                <a:solidFill>
                  <a:srgbClr val="B2B2B2"/>
                </a:solidFill>
              </a:rPr>
              <a:t>2 waardoor gij ook behouden wordt, indien gij het zo vasthoudt,  als ik het u verkondigd heb, </a:t>
            </a:r>
            <a:endParaRPr lang="nl-NL" dirty="0" smtClean="0">
              <a:solidFill>
                <a:srgbClr val="B2B2B2"/>
              </a:solidFill>
            </a:endParaRPr>
          </a:p>
          <a:p>
            <a:pPr marL="0" lvl="0" indent="0">
              <a:buNone/>
            </a:pPr>
            <a:r>
              <a:rPr lang="nl-NL" dirty="0">
                <a:solidFill>
                  <a:srgbClr val="000066"/>
                </a:solidFill>
              </a:rPr>
              <a:t>Tenzij gij tevergeefs tot geloof </a:t>
            </a:r>
            <a:r>
              <a:rPr lang="nl-NL" dirty="0" err="1">
                <a:solidFill>
                  <a:srgbClr val="000066"/>
                </a:solidFill>
              </a:rPr>
              <a:t>zoudt</a:t>
            </a:r>
            <a:r>
              <a:rPr lang="nl-NL" dirty="0">
                <a:solidFill>
                  <a:srgbClr val="000066"/>
                </a:solidFill>
              </a:rPr>
              <a:t> gekomen zijn.</a:t>
            </a:r>
            <a:endParaRPr lang="nl-NL" dirty="0">
              <a:solidFill>
                <a:srgbClr val="B2B2B2"/>
              </a:solidFill>
            </a:endParaRPr>
          </a:p>
          <a:p>
            <a:pPr marL="0" indent="0">
              <a:buNone/>
            </a:pPr>
            <a:endParaRPr lang="nl-NL" dirty="0">
              <a:solidFill>
                <a:srgbClr val="B2B2B2"/>
              </a:solidFill>
            </a:endParaRPr>
          </a:p>
        </p:txBody>
      </p:sp>
      <p:sp>
        <p:nvSpPr>
          <p:cNvPr id="7" name="Tekstvak 6"/>
          <p:cNvSpPr txBox="1"/>
          <p:nvPr/>
        </p:nvSpPr>
        <p:spPr>
          <a:xfrm>
            <a:off x="1187624" y="4005064"/>
            <a:ext cx="6336704" cy="523220"/>
          </a:xfrm>
          <a:prstGeom prst="rect">
            <a:avLst/>
          </a:prstGeom>
          <a:noFill/>
          <a:ln w="12700">
            <a:solidFill>
              <a:schemeClr val="tx1"/>
            </a:solidFill>
          </a:ln>
        </p:spPr>
        <p:txBody>
          <a:bodyPr wrap="square" rtlCol="0">
            <a:spAutoFit/>
          </a:bodyPr>
          <a:lstStyle/>
          <a:p>
            <a:r>
              <a:rPr lang="nl-NL" sz="2800" dirty="0" smtClean="0">
                <a:latin typeface="Verdana" panose="020B0604030504040204" pitchFamily="34" charset="0"/>
                <a:ea typeface="Verdana" panose="020B0604030504040204" pitchFamily="34" charset="0"/>
                <a:cs typeface="Verdana" panose="020B0604030504040204" pitchFamily="34" charset="0"/>
              </a:rPr>
              <a:t>&gt; Tenzij jullie tevergeefs geloven</a:t>
            </a:r>
            <a:endParaRPr lang="nl-NL" sz="2800" dirty="0">
              <a:latin typeface="Verdana" panose="020B0604030504040204" pitchFamily="34" charset="0"/>
              <a:ea typeface="Verdana" panose="020B0604030504040204" pitchFamily="34" charset="0"/>
              <a:cs typeface="Verdana" panose="020B0604030504040204" pitchFamily="34" charset="0"/>
            </a:endParaRPr>
          </a:p>
        </p:txBody>
      </p:sp>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4994493"/>
            <a:ext cx="7803976" cy="1849134"/>
          </a:xfrm>
          <a:prstGeom prst="rect">
            <a:avLst/>
          </a:prstGeom>
        </p:spPr>
      </p:pic>
    </p:spTree>
    <p:extLst>
      <p:ext uri="{BB962C8B-B14F-4D97-AF65-F5344CB8AC3E}">
        <p14:creationId xmlns:p14="http://schemas.microsoft.com/office/powerpoint/2010/main" val="37903930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57200" y="274638"/>
            <a:ext cx="8229600" cy="562074"/>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Korinthe 15</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jdelijke aanduiding voor inhoud 2"/>
          <p:cNvSpPr>
            <a:spLocks noGrp="1"/>
          </p:cNvSpPr>
          <p:nvPr>
            <p:ph idx="1"/>
          </p:nvPr>
        </p:nvSpPr>
        <p:spPr>
          <a:xfrm>
            <a:off x="323528" y="836712"/>
            <a:ext cx="8932198" cy="1512168"/>
          </a:xfrm>
        </p:spPr>
        <p:txBody>
          <a:bodyPr>
            <a:noAutofit/>
          </a:bodyPr>
          <a:lstStyle/>
          <a:p>
            <a:pPr marL="0" indent="0">
              <a:buNone/>
            </a:pPr>
            <a:r>
              <a:rPr lang="nl-NL" dirty="0">
                <a:solidFill>
                  <a:srgbClr val="000066"/>
                </a:solidFill>
              </a:rPr>
              <a:t>3 Want voor alle dingen heb ik u overgegeven, hetgeen ik zelf ontvangen heb:</a:t>
            </a:r>
          </a:p>
          <a:p>
            <a:pPr marL="0" indent="0">
              <a:buNone/>
            </a:pPr>
            <a:endParaRPr lang="nl-NL" dirty="0">
              <a:solidFill>
                <a:srgbClr val="000066"/>
              </a:solidFill>
            </a:endParaRPr>
          </a:p>
        </p:txBody>
      </p:sp>
    </p:spTree>
    <p:extLst>
      <p:ext uri="{BB962C8B-B14F-4D97-AF65-F5344CB8AC3E}">
        <p14:creationId xmlns:p14="http://schemas.microsoft.com/office/powerpoint/2010/main" val="413015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57200" y="274638"/>
            <a:ext cx="8229600" cy="562074"/>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Korinthe 15</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jdelijke aanduiding voor inhoud 2"/>
          <p:cNvSpPr>
            <a:spLocks noGrp="1"/>
          </p:cNvSpPr>
          <p:nvPr>
            <p:ph idx="1"/>
          </p:nvPr>
        </p:nvSpPr>
        <p:spPr>
          <a:xfrm>
            <a:off x="323528" y="836712"/>
            <a:ext cx="8932198" cy="2088232"/>
          </a:xfrm>
        </p:spPr>
        <p:txBody>
          <a:bodyPr>
            <a:noAutofit/>
          </a:bodyPr>
          <a:lstStyle/>
          <a:p>
            <a:pPr marL="0" indent="0">
              <a:buNone/>
            </a:pPr>
            <a:r>
              <a:rPr lang="nl-NL" dirty="0">
                <a:solidFill>
                  <a:srgbClr val="B2B2B2"/>
                </a:solidFill>
              </a:rPr>
              <a:t>3 Want voor alle dingen heb ik u overgegeven, hetgeen ik zelf ontvangen heb:</a:t>
            </a:r>
          </a:p>
          <a:p>
            <a:pPr marL="0" indent="0">
              <a:buNone/>
            </a:pPr>
            <a:r>
              <a:rPr lang="nl-NL" dirty="0">
                <a:solidFill>
                  <a:srgbClr val="000066"/>
                </a:solidFill>
              </a:rPr>
              <a:t>Christus is gestorven voor onze zonden, naar de Schriften. </a:t>
            </a:r>
          </a:p>
          <a:p>
            <a:pPr marL="0" indent="0">
              <a:buNone/>
            </a:pPr>
            <a:endParaRPr lang="nl-NL" dirty="0">
              <a:solidFill>
                <a:srgbClr val="000066"/>
              </a:solidFill>
            </a:endParaRPr>
          </a:p>
        </p:txBody>
      </p:sp>
    </p:spTree>
    <p:extLst>
      <p:ext uri="{BB962C8B-B14F-4D97-AF65-F5344CB8AC3E}">
        <p14:creationId xmlns:p14="http://schemas.microsoft.com/office/powerpoint/2010/main" val="16976046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57200" y="274638"/>
            <a:ext cx="8229600" cy="562074"/>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Korinthe 15</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jdelijke aanduiding voor inhoud 2"/>
          <p:cNvSpPr>
            <a:spLocks noGrp="1"/>
          </p:cNvSpPr>
          <p:nvPr>
            <p:ph idx="1"/>
          </p:nvPr>
        </p:nvSpPr>
        <p:spPr>
          <a:xfrm>
            <a:off x="323528" y="836712"/>
            <a:ext cx="8932198" cy="1152128"/>
          </a:xfrm>
        </p:spPr>
        <p:txBody>
          <a:bodyPr>
            <a:noAutofit/>
          </a:bodyPr>
          <a:lstStyle/>
          <a:p>
            <a:pPr marL="0" indent="0">
              <a:buNone/>
            </a:pPr>
            <a:r>
              <a:rPr lang="nl-NL" dirty="0" smtClean="0">
                <a:solidFill>
                  <a:srgbClr val="000066"/>
                </a:solidFill>
              </a:rPr>
              <a:t>4 </a:t>
            </a:r>
            <a:r>
              <a:rPr lang="nl-NL" dirty="0">
                <a:solidFill>
                  <a:srgbClr val="000066"/>
                </a:solidFill>
              </a:rPr>
              <a:t>en Hij is begraven en ten derden dage opgewekt, naar de Schriften,</a:t>
            </a:r>
          </a:p>
          <a:p>
            <a:pPr marL="0" indent="0">
              <a:buNone/>
            </a:pPr>
            <a:endParaRPr lang="nl-NL" dirty="0">
              <a:solidFill>
                <a:srgbClr val="000066"/>
              </a:solidFill>
            </a:endParaRPr>
          </a:p>
        </p:txBody>
      </p:sp>
    </p:spTree>
    <p:extLst>
      <p:ext uri="{BB962C8B-B14F-4D97-AF65-F5344CB8AC3E}">
        <p14:creationId xmlns:p14="http://schemas.microsoft.com/office/powerpoint/2010/main" val="1555331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57200" y="274638"/>
            <a:ext cx="8229600" cy="562074"/>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Korinthe 15</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jdelijke aanduiding voor inhoud 2"/>
          <p:cNvSpPr>
            <a:spLocks noGrp="1"/>
          </p:cNvSpPr>
          <p:nvPr>
            <p:ph idx="1"/>
          </p:nvPr>
        </p:nvSpPr>
        <p:spPr>
          <a:xfrm>
            <a:off x="323528" y="836712"/>
            <a:ext cx="8932198" cy="1152128"/>
          </a:xfrm>
        </p:spPr>
        <p:txBody>
          <a:bodyPr>
            <a:noAutofit/>
          </a:bodyPr>
          <a:lstStyle/>
          <a:p>
            <a:pPr marL="0" indent="0">
              <a:buNone/>
            </a:pPr>
            <a:r>
              <a:rPr lang="nl-NL" dirty="0" smtClean="0">
                <a:solidFill>
                  <a:srgbClr val="000066"/>
                </a:solidFill>
              </a:rPr>
              <a:t>4 </a:t>
            </a:r>
            <a:r>
              <a:rPr lang="nl-NL" dirty="0">
                <a:solidFill>
                  <a:srgbClr val="000066"/>
                </a:solidFill>
              </a:rPr>
              <a:t>en Hij is begraven en ten derden dage opgewekt, naar de Schriften,</a:t>
            </a:r>
          </a:p>
          <a:p>
            <a:pPr marL="0" indent="0">
              <a:buNone/>
            </a:pPr>
            <a:endParaRPr lang="nl-NL" dirty="0">
              <a:solidFill>
                <a:srgbClr val="000066"/>
              </a:solidFill>
            </a:endParaRPr>
          </a:p>
        </p:txBody>
      </p:sp>
      <p:sp>
        <p:nvSpPr>
          <p:cNvPr id="6" name="Tijdelijke aanduiding voor inhoud 2"/>
          <p:cNvSpPr txBox="1">
            <a:spLocks/>
          </p:cNvSpPr>
          <p:nvPr/>
        </p:nvSpPr>
        <p:spPr>
          <a:xfrm>
            <a:off x="289345" y="3573016"/>
            <a:ext cx="8565310" cy="1512168"/>
          </a:xfrm>
          <a:prstGeom prst="rect">
            <a:avLst/>
          </a:prstGeom>
          <a:noFill/>
          <a:ln w="12700">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2800" dirty="0" smtClean="0"/>
              <a:t>Vers 12:  (…) hoe komen sommigen onder u ertoe te zeggen, dat er geen opstanding der doden is?</a:t>
            </a:r>
            <a:endParaRPr lang="nl-NL" sz="2800" dirty="0"/>
          </a:p>
        </p:txBody>
      </p:sp>
    </p:spTree>
    <p:extLst>
      <p:ext uri="{BB962C8B-B14F-4D97-AF65-F5344CB8AC3E}">
        <p14:creationId xmlns:p14="http://schemas.microsoft.com/office/powerpoint/2010/main" val="18748544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57200" y="274638"/>
            <a:ext cx="8229600" cy="562074"/>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Korinthe 15</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jdelijke aanduiding voor inhoud 2"/>
          <p:cNvSpPr>
            <a:spLocks noGrp="1"/>
          </p:cNvSpPr>
          <p:nvPr>
            <p:ph idx="1"/>
          </p:nvPr>
        </p:nvSpPr>
        <p:spPr>
          <a:xfrm>
            <a:off x="323528" y="836712"/>
            <a:ext cx="8932198" cy="1152128"/>
          </a:xfrm>
        </p:spPr>
        <p:txBody>
          <a:bodyPr>
            <a:noAutofit/>
          </a:bodyPr>
          <a:lstStyle/>
          <a:p>
            <a:pPr marL="0" indent="0">
              <a:buNone/>
            </a:pPr>
            <a:r>
              <a:rPr lang="nl-NL" dirty="0" smtClean="0">
                <a:solidFill>
                  <a:srgbClr val="000066"/>
                </a:solidFill>
              </a:rPr>
              <a:t>4 </a:t>
            </a:r>
            <a:r>
              <a:rPr lang="nl-NL" dirty="0">
                <a:solidFill>
                  <a:srgbClr val="000066"/>
                </a:solidFill>
              </a:rPr>
              <a:t>en Hij is begraven en ten derden dage opgewekt, naar de Schriften,</a:t>
            </a:r>
          </a:p>
          <a:p>
            <a:pPr marL="0" indent="0">
              <a:buNone/>
            </a:pPr>
            <a:endParaRPr lang="nl-NL" dirty="0">
              <a:solidFill>
                <a:srgbClr val="000066"/>
              </a:solidFill>
            </a:endParaRPr>
          </a:p>
        </p:txBody>
      </p:sp>
      <p:pic>
        <p:nvPicPr>
          <p:cNvPr id="7" name="Afbeelding 6"/>
          <p:cNvPicPr>
            <a:picLocks noChangeAspect="1"/>
          </p:cNvPicPr>
          <p:nvPr/>
        </p:nvPicPr>
        <p:blipFill>
          <a:blip r:embed="rId3"/>
          <a:stretch>
            <a:fillRect/>
          </a:stretch>
        </p:blipFill>
        <p:spPr>
          <a:xfrm>
            <a:off x="2843808" y="2478906"/>
            <a:ext cx="5029636" cy="3560373"/>
          </a:xfrm>
          <a:prstGeom prst="rect">
            <a:avLst/>
          </a:prstGeom>
        </p:spPr>
      </p:pic>
    </p:spTree>
    <p:extLst>
      <p:ext uri="{BB962C8B-B14F-4D97-AF65-F5344CB8AC3E}">
        <p14:creationId xmlns:p14="http://schemas.microsoft.com/office/powerpoint/2010/main" val="31142078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57200" y="274638"/>
            <a:ext cx="8229600" cy="562074"/>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Korinthe 15</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jdelijke aanduiding voor inhoud 2"/>
          <p:cNvSpPr>
            <a:spLocks noGrp="1"/>
          </p:cNvSpPr>
          <p:nvPr>
            <p:ph idx="1"/>
          </p:nvPr>
        </p:nvSpPr>
        <p:spPr>
          <a:xfrm>
            <a:off x="323528" y="836712"/>
            <a:ext cx="8932198" cy="1728192"/>
          </a:xfrm>
        </p:spPr>
        <p:txBody>
          <a:bodyPr>
            <a:noAutofit/>
          </a:bodyPr>
          <a:lstStyle/>
          <a:p>
            <a:pPr marL="0" indent="0">
              <a:buNone/>
            </a:pPr>
            <a:r>
              <a:rPr lang="nl-NL" dirty="0">
                <a:solidFill>
                  <a:srgbClr val="000066"/>
                </a:solidFill>
              </a:rPr>
              <a:t>(…)</a:t>
            </a:r>
          </a:p>
          <a:p>
            <a:pPr marL="0" indent="0">
              <a:buNone/>
            </a:pPr>
            <a:r>
              <a:rPr lang="nl-NL" dirty="0">
                <a:solidFill>
                  <a:srgbClr val="000066"/>
                </a:solidFill>
              </a:rPr>
              <a:t>11 Daarom dan, ik of zij, zo prediken wij, en zo zijt gij </a:t>
            </a:r>
            <a:r>
              <a:rPr lang="nl-NL" u="sng" dirty="0">
                <a:solidFill>
                  <a:srgbClr val="000066"/>
                </a:solidFill>
              </a:rPr>
              <a:t>tot het geloof gekomen.</a:t>
            </a:r>
          </a:p>
          <a:p>
            <a:pPr marL="0" indent="0">
              <a:buNone/>
            </a:pPr>
            <a:endParaRPr lang="nl-NL" dirty="0">
              <a:solidFill>
                <a:srgbClr val="000066"/>
              </a:solidFill>
            </a:endParaRPr>
          </a:p>
        </p:txBody>
      </p:sp>
      <p:sp>
        <p:nvSpPr>
          <p:cNvPr id="6" name="Tekstvak 5"/>
          <p:cNvSpPr txBox="1"/>
          <p:nvPr/>
        </p:nvSpPr>
        <p:spPr>
          <a:xfrm>
            <a:off x="1979712" y="3068960"/>
            <a:ext cx="3816424" cy="523220"/>
          </a:xfrm>
          <a:prstGeom prst="rect">
            <a:avLst/>
          </a:prstGeom>
          <a:noFill/>
          <a:ln w="12700">
            <a:solidFill>
              <a:schemeClr val="tx1"/>
            </a:solidFill>
          </a:ln>
        </p:spPr>
        <p:txBody>
          <a:bodyPr wrap="square" rtlCol="0">
            <a:spAutoFit/>
          </a:bodyPr>
          <a:lstStyle/>
          <a:p>
            <a:r>
              <a:rPr lang="nl-NL" sz="2800" dirty="0" smtClean="0">
                <a:latin typeface="Verdana" panose="020B0604030504040204" pitchFamily="34" charset="0"/>
                <a:ea typeface="Verdana" panose="020B0604030504040204" pitchFamily="34" charset="0"/>
                <a:cs typeface="Verdana" panose="020B0604030504040204" pitchFamily="34" charset="0"/>
              </a:rPr>
              <a:t>&gt; Zo geloven jullie</a:t>
            </a:r>
            <a:endParaRPr lang="nl-NL" sz="2800" dirty="0">
              <a:latin typeface="Verdana" panose="020B0604030504040204" pitchFamily="34" charset="0"/>
              <a:ea typeface="Verdana" panose="020B0604030504040204" pitchFamily="34" charset="0"/>
              <a:cs typeface="Verdana" panose="020B0604030504040204" pitchFamily="34" charset="0"/>
            </a:endParaRPr>
          </a:p>
        </p:txBody>
      </p:sp>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6461"/>
            <a:ext cx="7236296" cy="1771540"/>
          </a:xfrm>
          <a:prstGeom prst="rect">
            <a:avLst/>
          </a:prstGeom>
        </p:spPr>
      </p:pic>
    </p:spTree>
    <p:extLst>
      <p:ext uri="{BB962C8B-B14F-4D97-AF65-F5344CB8AC3E}">
        <p14:creationId xmlns:p14="http://schemas.microsoft.com/office/powerpoint/2010/main" val="39466278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57200" y="274638"/>
            <a:ext cx="8229600" cy="562074"/>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Korinthe 15</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jdelijke aanduiding voor inhoud 2"/>
          <p:cNvSpPr>
            <a:spLocks noGrp="1"/>
          </p:cNvSpPr>
          <p:nvPr>
            <p:ph idx="1"/>
          </p:nvPr>
        </p:nvSpPr>
        <p:spPr>
          <a:xfrm>
            <a:off x="323528" y="836712"/>
            <a:ext cx="8932198" cy="2088232"/>
          </a:xfrm>
        </p:spPr>
        <p:txBody>
          <a:bodyPr>
            <a:noAutofit/>
          </a:bodyPr>
          <a:lstStyle/>
          <a:p>
            <a:pPr marL="0" indent="0">
              <a:buNone/>
            </a:pPr>
            <a:r>
              <a:rPr lang="nl-NL" dirty="0">
                <a:solidFill>
                  <a:srgbClr val="000066"/>
                </a:solidFill>
              </a:rPr>
              <a:t>12 Indien nu van Christus gepredikt wordt, dat Hij uit de doden is opgewekt, hoe komen sommigen onder u ertoe te zeggen, dat er geen opstanding der doden is?</a:t>
            </a:r>
          </a:p>
          <a:p>
            <a:pPr marL="0" indent="0">
              <a:buNone/>
            </a:pPr>
            <a:endParaRPr lang="nl-NL" dirty="0">
              <a:solidFill>
                <a:srgbClr val="000066"/>
              </a:solidFill>
            </a:endParaRPr>
          </a:p>
        </p:txBody>
      </p:sp>
    </p:spTree>
    <p:extLst>
      <p:ext uri="{BB962C8B-B14F-4D97-AF65-F5344CB8AC3E}">
        <p14:creationId xmlns:p14="http://schemas.microsoft.com/office/powerpoint/2010/main" val="33543134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57200" y="274638"/>
            <a:ext cx="8229600" cy="562074"/>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Korinthe 15</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jdelijke aanduiding voor inhoud 2"/>
          <p:cNvSpPr>
            <a:spLocks noGrp="1"/>
          </p:cNvSpPr>
          <p:nvPr>
            <p:ph idx="1"/>
          </p:nvPr>
        </p:nvSpPr>
        <p:spPr>
          <a:xfrm>
            <a:off x="323528" y="836712"/>
            <a:ext cx="8932198" cy="2088232"/>
          </a:xfrm>
        </p:spPr>
        <p:txBody>
          <a:bodyPr>
            <a:noAutofit/>
          </a:bodyPr>
          <a:lstStyle/>
          <a:p>
            <a:pPr marL="0" indent="0">
              <a:buNone/>
            </a:pPr>
            <a:r>
              <a:rPr lang="nl-NL" dirty="0">
                <a:solidFill>
                  <a:srgbClr val="B2B2B2"/>
                </a:solidFill>
              </a:rPr>
              <a:t>12 Indien nu van Christus gepredikt wordt, dat Hij uit de doden is opgewekt, hoe komen sommigen onder u ertoe te zeggen, dat er geen opstanding der doden is?</a:t>
            </a:r>
          </a:p>
          <a:p>
            <a:pPr marL="0" indent="0">
              <a:buNone/>
            </a:pPr>
            <a:endParaRPr lang="nl-NL" dirty="0">
              <a:solidFill>
                <a:srgbClr val="000066"/>
              </a:solidFill>
            </a:endParaRPr>
          </a:p>
        </p:txBody>
      </p:sp>
      <p:sp>
        <p:nvSpPr>
          <p:cNvPr id="6" name="Rechthoek 5"/>
          <p:cNvSpPr/>
          <p:nvPr/>
        </p:nvSpPr>
        <p:spPr>
          <a:xfrm>
            <a:off x="323528" y="2852936"/>
            <a:ext cx="8572158" cy="1015663"/>
          </a:xfrm>
          <a:prstGeom prst="rect">
            <a:avLst/>
          </a:prstGeom>
        </p:spPr>
        <p:txBody>
          <a:bodyPr wrap="square">
            <a:spAutoFit/>
          </a:bodyPr>
          <a:lstStyle/>
          <a:p>
            <a:pPr lvl="0">
              <a:spcBef>
                <a:spcPct val="20000"/>
              </a:spcBef>
            </a:pP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13 Indien er geen opstanding der doden is, dan is ook Christus niet opgewekt.</a:t>
            </a:r>
          </a:p>
        </p:txBody>
      </p:sp>
    </p:spTree>
    <p:extLst>
      <p:ext uri="{BB962C8B-B14F-4D97-AF65-F5344CB8AC3E}">
        <p14:creationId xmlns:p14="http://schemas.microsoft.com/office/powerpoint/2010/main" val="12654709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57200" y="274638"/>
            <a:ext cx="8229600" cy="562074"/>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Korinthe 15</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jdelijke aanduiding voor inhoud 2"/>
          <p:cNvSpPr>
            <a:spLocks noGrp="1"/>
          </p:cNvSpPr>
          <p:nvPr>
            <p:ph idx="1"/>
          </p:nvPr>
        </p:nvSpPr>
        <p:spPr>
          <a:xfrm>
            <a:off x="323528" y="836712"/>
            <a:ext cx="8932198" cy="2088232"/>
          </a:xfrm>
        </p:spPr>
        <p:txBody>
          <a:bodyPr>
            <a:noAutofit/>
          </a:bodyPr>
          <a:lstStyle/>
          <a:p>
            <a:pPr marL="0" indent="0">
              <a:buNone/>
            </a:pPr>
            <a:r>
              <a:rPr lang="nl-NL" dirty="0">
                <a:solidFill>
                  <a:srgbClr val="B2B2B2"/>
                </a:solidFill>
              </a:rPr>
              <a:t>12 Indien nu van Christus gepredikt wordt, dat Hij uit de doden is opgewekt, hoe komen sommigen onder u ertoe te zeggen, dat er geen opstanding der doden is?</a:t>
            </a:r>
          </a:p>
          <a:p>
            <a:pPr marL="0" indent="0">
              <a:buNone/>
            </a:pPr>
            <a:endParaRPr lang="nl-NL" dirty="0">
              <a:solidFill>
                <a:srgbClr val="000066"/>
              </a:solidFill>
            </a:endParaRPr>
          </a:p>
        </p:txBody>
      </p:sp>
      <p:sp>
        <p:nvSpPr>
          <p:cNvPr id="6" name="Rechthoek 5"/>
          <p:cNvSpPr/>
          <p:nvPr/>
        </p:nvSpPr>
        <p:spPr>
          <a:xfrm>
            <a:off x="323528" y="2852936"/>
            <a:ext cx="8572158" cy="1015663"/>
          </a:xfrm>
          <a:prstGeom prst="rect">
            <a:avLst/>
          </a:prstGeom>
        </p:spPr>
        <p:txBody>
          <a:bodyPr wrap="square">
            <a:spAutoFit/>
          </a:bodyPr>
          <a:lstStyle/>
          <a:p>
            <a:pPr lvl="0">
              <a:spcBef>
                <a:spcPct val="20000"/>
              </a:spcBef>
            </a:pPr>
            <a:r>
              <a:rPr lang="nl-NL" sz="3000" dirty="0">
                <a:solidFill>
                  <a:srgbClr val="B2B2B2"/>
                </a:solidFill>
                <a:latin typeface="Verdana" panose="020B0604030504040204" pitchFamily="34" charset="0"/>
                <a:ea typeface="Verdana" panose="020B0604030504040204" pitchFamily="34" charset="0"/>
                <a:cs typeface="Verdana" panose="020B0604030504040204" pitchFamily="34" charset="0"/>
              </a:rPr>
              <a:t>13 Indien er geen opstanding der doden is, dan is ook Christus niet opgewekt.</a:t>
            </a:r>
          </a:p>
        </p:txBody>
      </p:sp>
      <p:sp>
        <p:nvSpPr>
          <p:cNvPr id="7" name="Rechthoek 6"/>
          <p:cNvSpPr/>
          <p:nvPr/>
        </p:nvSpPr>
        <p:spPr>
          <a:xfrm>
            <a:off x="320322" y="3868599"/>
            <a:ext cx="8644166" cy="1477328"/>
          </a:xfrm>
          <a:prstGeom prst="rect">
            <a:avLst/>
          </a:prstGeom>
        </p:spPr>
        <p:txBody>
          <a:bodyPr wrap="square">
            <a:spAutoFit/>
          </a:bodyPr>
          <a:lstStyle/>
          <a:p>
            <a:pPr lvl="0">
              <a:spcBef>
                <a:spcPct val="20000"/>
              </a:spcBef>
            </a:pP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14 En indien Christus niet is opgewekt, dan is immers onze prediking zonder inhoud, en zonder inhoud is ook uw geloof.</a:t>
            </a:r>
          </a:p>
        </p:txBody>
      </p:sp>
    </p:spTree>
    <p:extLst>
      <p:ext uri="{BB962C8B-B14F-4D97-AF65-F5344CB8AC3E}">
        <p14:creationId xmlns:p14="http://schemas.microsoft.com/office/powerpoint/2010/main" val="1047073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6090"/>
          </a:xfrm>
          <a:solidFill>
            <a:schemeClr val="tx2">
              <a:lumMod val="20000"/>
              <a:lumOff val="80000"/>
            </a:schemeClr>
          </a:solidFill>
        </p:spPr>
        <p:txBody>
          <a:bodyPr>
            <a:noAutofit/>
          </a:bodyPr>
          <a:lstStyle/>
          <a:p>
            <a:pPr algn="l"/>
            <a:r>
              <a:rPr lang="nl-NL" b="1" dirty="0" smtClean="0">
                <a:solidFill>
                  <a:srgbClr val="002060"/>
                </a:solidFill>
              </a:rPr>
              <a:t>1 Korinthe 15</a:t>
            </a:r>
            <a:endParaRPr lang="nl-NL" dirty="0">
              <a:solidFill>
                <a:srgbClr val="002060"/>
              </a:solidFill>
            </a:endParaRPr>
          </a:p>
        </p:txBody>
      </p:sp>
      <p:sp>
        <p:nvSpPr>
          <p:cNvPr id="3" name="Tijdelijke aanduiding voor inhoud 2"/>
          <p:cNvSpPr>
            <a:spLocks noGrp="1"/>
          </p:cNvSpPr>
          <p:nvPr>
            <p:ph idx="1"/>
          </p:nvPr>
        </p:nvSpPr>
        <p:spPr>
          <a:xfrm>
            <a:off x="395536" y="980728"/>
            <a:ext cx="8229600" cy="2376264"/>
          </a:xfrm>
        </p:spPr>
        <p:txBody>
          <a:bodyPr>
            <a:normAutofit/>
          </a:bodyPr>
          <a:lstStyle/>
          <a:p>
            <a:pPr marL="0" indent="0">
              <a:buNone/>
            </a:pPr>
            <a:r>
              <a:rPr lang="nl-NL" dirty="0">
                <a:solidFill>
                  <a:srgbClr val="000066"/>
                </a:solidFill>
              </a:rPr>
              <a:t>1 Ik maak u bekend, broeders, </a:t>
            </a:r>
          </a:p>
          <a:p>
            <a:pPr marL="0" indent="0">
              <a:buNone/>
            </a:pPr>
            <a:r>
              <a:rPr lang="nl-NL" dirty="0">
                <a:solidFill>
                  <a:srgbClr val="B2B2B2"/>
                </a:solidFill>
              </a:rPr>
              <a:t>het evangelie, dat ik u verkondigd heb, dat gij ook ontvangen hebt,</a:t>
            </a:r>
          </a:p>
          <a:p>
            <a:pPr marL="0" indent="0">
              <a:buNone/>
            </a:pPr>
            <a:r>
              <a:rPr lang="nl-NL" dirty="0">
                <a:solidFill>
                  <a:srgbClr val="B2B2B2"/>
                </a:solidFill>
              </a:rPr>
              <a:t>waarin gij ook staat,</a:t>
            </a:r>
          </a:p>
        </p:txBody>
      </p:sp>
      <p:sp>
        <p:nvSpPr>
          <p:cNvPr id="11" name="AutoShape 4" descr="data:image/jpeg;base64,/9j/4AAQSkZJRgABAQAAAQABAAD/2wCEAAkGBxQTEhUUExQWFRUXGBgXGBgXGR0XHBwaGh8fFxwcHhwgHiggGRwmHBgYIjEiJSktLi4uGCAzODMsOSgtLisBCgoKDAwOFA8MDyscFBksLCwsLCsrKysrLCssLCwsLCsrKywrKywrKyw3NywrKzcsKywrKys3LCssKywrKysrLP/AABEIAPkAywMBIgACEQEDEQH/xAAcAAABBQEBAQAAAAAAAAAAAAAEAAMFBgcCAQj/xABKEAACAQMCAwUEBgYHBwIHAAABAgMABBESIQUxQQYTIlFhMnGBkQcUI0KhsTNSYnKC8EOSorLB0eEVJDVzdIOz0vEIFiVTk8Li/8QAFQEBAQAAAAAAAAAAAAAAAAAAAAH/xAAVEQEBAAAAAAAAAAAAAAAAAAAAAf/aAAwDAQACEQMRAD8A3GlSpUCpUqVAqVKhLm8xhVGpjnA5cuZ9FGRk+oxkkAgS8gHM1SfpJ7YS2EIkTuVXkO8JaSRuehIwAAMc3ZvD+qds1Dt329voxJDZqWkSRVmnWPUI2bAWBQSytKSd8ZxnAyQWqFsfo94rxS8WTimqOMBSzMUzoO/dxohwhPXIGNycnYhvHDL1Z4Y5kzpkRXXPPDAMM+u9E0xZWiQxpFGoREUKqjkFGwFP0CpUqVBxJIF9oge84pRyqwypBHmDmqT2T4veTy3SXVt3aRSukU3s96qsVHgPPw4OseE+VT0GYmkcFdLkO2roQoXOc8sKPx3oJuvGYDcnHvqGv+MmJC74Ayi7DO7sEUDfmWYD40LdXLB8yNmM/eO3dty3/Ybz+6fQnAS1zxeGPd5AOnU/lQzdoIjumXHXTt+BxUXxKFSjCTwjbflg52I9c4xVevrJ4EEiJJcYONMWhG28yzjG+xwCd+XkGh2V8koyjZxzHIj3jp/jRNY5wTtRdTXBzbpaldWEeRknI23RWQK68tuXLJ873adonVvtgrLkYKDBAwNzuQxzk7Y2I8twtFKm7edXUMhDKeRFOUCpUqVAqVKlQKlSpUCpUqFe4JOApx5jH8j+evIPZpDnbcY5DmT784AH4/DdqzQbtg5Y7lsE4HIDG2kdAPMnmST09uSOYBJGdsjA6Y22/n0qmfSr2rbh9plZP94lykQAAx+s5BznSPhkigpX0v8AHmlvLXh1iQskcyuSmwE7MNHLqpJY7cz6VuSAgDJycbnln1rG/oP7CEaeJ3OTI4YwK3MBtjKxO5ZsnHoSd8jGzUCpUqVA1ccsHr/lmgTAv6o+IrntQtx9WkNpj6wgDxhtwxU5KHcbOupc5GNWcjGaxu5ueNcak7hYGsYVP2jMHQDzGSAzH9lRnfcgGg2jFUG3tRe8NN3euZddvJJ3fsQRYU+yg9oqRnVIWIIyMV32D4BecMuDZzTfWbSSNnifcGORCMpgk6AysTjJB05GN6K7azhhBwyEAPdEK4UYEdqu8rbDAyoKAbe0fKg44lw25u4raMN3KCFJ2lBBP1hVBiXT+qsmJDnnpUedS/AuJ/WYdRULIpaOaPnolTZ193Ueasp61LsPKm9I6D1oAhaKCuAcKcqpOVUjkQDyx0A2FA3FyozIjDVvscgSAbFf2uRAYZwfiDLtUfw8aQ8B/oyXj9YnOSP4HJHuK0EB9IPCPrFm6qhfTonVCPEQuHK45himpfeaLtEi7pDCFERUFAoAXSRkYA2xg1MOKj17tfApUbnwgjYk5O3TcmgO7P8AFRD9m+AhOzYxpPLDfs+vT3crbWeXEZLKg2LEjUd8AAsdupwDgdTTsHG5YQFU6kX2dZyQPInyP4dNhsF+pULwy/WaMOnuIPNWHMH1FFUCpUqVAqVKvCaBi6lAG5x/P8/hTD8QjUkb7BjsDjwkKRq5ZywHPz8jhTnWD3ektg4J5Z6A+hI+Q9aHt+FMGGtgygxnOPE3djKhugxLqkyMkk+XMJKNiQCQVJAOk4yPQ4JGR6Eis+7f/R2/Er2CRpVW3jXDqQSxGQWAxjGQMZztWgzShVLMcAAkn0FY/a/TFPNdulvZiaBc4IfS+kHGslvDg9F299Bc+Pdq1sb2zt2wY7giIKAB3bZ0oQAPYyVUjoGB6YNyr53u/rd9xUXVxE0McWGjBYNjScoAQcFtWGJHRQPLN1bi05/ppP67f50F67T8QMUJ0SKkm2AcEkZ3wPPHXHy51SLTicglSR5JDhgT4iSQOY3ONxtQJOTk86VBbbztoTtFGB6uc/gP86KgsTcwK80khZ8nZsADOwC408vSqTWg8BlDW0WOi6T7xt/hQNcL4LHASy5LEYy2OXwAry+kAmiCopmcOqO22lNmcZ5kHSp0jmQOWM1Jmo/ibREaZMN1CjJfPQqB4gfUcqD02zfekYn0wo+HX5k0LGzC5ijDFlZZGcNvhVAAIPPOoj8aI4WsgixKSW1HRkgsE6ByNi3qPTnSubRXKschlzpZSVIzzGRzB8jtQdNUXxGRcqVfEqklNA1tk7EFR7SnkQdvUc6MaxTqM++uljC7AY91BHqneNpl8L6Q3cKcKR1OobvjqoOBnfPOvZIVxp0qF8gAB8qcvrbWNiVZTqRhzVhyI/xHUVzFN3kSyYAJ1K4HIOh0tj0PMe+gjGmUxKrnLrqRhuW8LHQ3mcppwfSm5IzoXUCGJbY+1o206v2va9cYzvmpCQVXuN2hnCNGVkCMwMZkKIzA6fEyhjqRlPhIIznO4BASXAuKm3cOwIjbSHHmpzhhjquD8DjpWjKwIBByDuCKx62ve9hYnSCrSL4TqXWpIZQ2BlSRkHA3JHM1eexfED4rZzlo86D5qDgj+E4+DLQWmlSpUCpmbchfn7v52+Jp0mgUn0s2rJPQgc+uPfvQO6jkiNV2O5O2/M8q6tZSwyRjfHv9abMbaGxszEnHlnp8hXiXBAx3bDHkMj57UFL+m3jZt+GsqnDTsIgfQ7t7vCG39Kz7sJwsQ2qsR45QHY+h9ge4Kc+9jWo9u+zMfEYo47jvI1D6lKEas6TnOQQBp1dOoqVsOy9tEoUJq0gAFznltQZ5Sq79sbu1tLV5JUQAA48Iznlt65Ix6kDrWX9k+Iy3EJllULqdjGB+pnbPng5APUAe8hYLS0eQ6UUsfSp607JOd5GC+g3NR3AL94pQEGrWQCo5n/2yf53GhUEDF2XhHPU3xx+VMS2S2jh1LdzJhJAWJCHkkg3wNzhj1GM+yKsZoPi0atDKH9ko2fdig8awXrlvfg/4V1HAq+yAKa4PIzW0DP7RjQn5CnZlJBAbSfMAHHz2oPWoGTiEY1gNqZBllTxsPLIXJGfXyPlVI4vxC64dctLfM95YS4QSBQPq5J+/EoCuDkDVgnbbc6WG7R9nRGon4RJoN2DEYIyBDMrIzFk6ROEViHGwx0JOQs15x2R7WOe3jAErwrH3uclZnWNX0KeWH141A6RvgnY3jFy0UJYbsNIBPLJIXJx781X+D9pI72S3hVHglgZpJ7d1IKCNDGq5xgrrlQg7HwchVm4jaiWNozyYYz5eR+eKDi5tZEYqJNWMbsoBzj02x8K4hjCRhBk+JnJPMsxyTXEPFNSES7TxjDqBkuBsHQfeB9OtMzRzKneH2+fcbYC+Rbn3hHwHlQdyVU+0HAHdZDbzSoXIYxCTRGzEjUdQQumRnIU4J8sk1bS6ugkQ5RuWeYI5qfIihJaCC4fw0QRCJSCqltIChcKSSF254z7R3PM13Z3jQzLINyGzjz6EfEEr8QelGzio6eMaS5HUqgPmPab3DYD1J/VoNbhlDKGU5VgCD5g7g13Vc7DX/eQFCd42/st41+WSv8FWOg4lYAb/AM9f8KAveILbw944Y7qAqDUzPIwCoo6kswG+AOZIAJoq5jDEA8hv/PwyPjUJ23t+9te7MsMKu6hpZ1DKmMuCFLKC+pVA3GM5G4oJHg/FluA2EkjdTh4pV0OueWRkgqcHDKSpwcHY4kKqfZK5mll1SXMU6rawEFFQNrkLFy2n2R4FwvLffcZM5EjSAvqI38OCcY9387558qDriv3B1LH+43+Y+dG0LFbNq1OQSBgY+fzyB8hy6lUEJ2p7MW9/H3dwpK9MEqR16e6hYOx0C4GW0gABRsMDYDbkKluM8UitYZJ530RxjLE/IADqSSAB1JFRHCLu7u41m8FpFINSIU72Yod1Z2JCRkjfRpbGR4s5FBMWfD44v0aBfXr86XELoRRPIdwilseeBnFUrtr2ivOFd3cOyXVozhJAUEcyE5IKsp0MNjzUb4HXIuF/CJ4GUHaRNj+8Mg/lQMWto7RqzyN3jAE4JCjO+kKCBgZxnmcc6VxYGRSkjlkPNRtkeROScH315w/iYMQaQ6WXwuD91xsRjnvzHnmvUlmk8SqIk6d4CXb+HPgHvyfQUBrH5CuDQnDL7vQwOzoxV1PMHp7wRuDRRoGbiJXUq6hlYEMrDIIOxBB2Iqs9nOxsdlNI8UjmJge6hYkrEXIMhXffVpTpkYO5zVoagHu2d2jhUMU9t2OETPTbdm/ZHxIoHDbJrMmhe8KhS+BqKg5Ck8yASdvWvWphrIn25Xc+h7tfgF3+ZNAXMWmWBIs63kGc+LwLu5Od+XrQHuoznAyOR8qaeibrGo6eWdqAurpE9pgD0HU+4cz8KAe0XTcGP7s6sceUqDVq+K5B9wobWz5MeNPLvG9nPkvVz7tvWn7aPXcxd6pUES92h9o+A5Lj7oI2C8zk5pTyE8+gwANgB5AdBQAxxksVLavA7g4C7pg4x5EE9aBZchlPJVZ19Nxke4lvmfWjJWYNqXG6Ohz0DYOR6+H8ajr26SMBC6hpCBlyAWPJVA8gTyHMkelBMfR9ehbgxn76kD105cfLL/OtHrGOzN0Rc20nIllz6Z2YfDJFbPQCzr41Pw/AmoftXwyacRCJLWRUYs8d0rMrHGlcFc6SAW3KtzG21S0r/aBfLf3jGPzP5U2QzMwEhXGMABeR5HcHyPyoI3srweOEzMtpHaNIyKyRhNJ0IN1Kgal1O4BIU+YFG20zKNAQlh57D1yefPPTy5c6Itpm1FGwSOo28tiOh3H+QomgFt7lixRgMjy28jyyeh556HyokmgLnaZT5gf2Tp/KQ/KjqCpfSnwY3fDpYVdEctGU1sEVn1AKhJ2yxOB+0RXXZTtOH7qzuUa3vhEGaJl2YL4S6OMqVJB2znnzxmrDxHh8U8ZimjWSM4JRxqU4ORkddwDQ/D+CW0G8FvDEfOONEPzABoM37acTj4q/1fMq2ttMe9WOKSSeeWPK6I0RSFTdhrY+0eXhydK4VOZIInMbQlo0YxNs0ZKg6DkA5XlyHKjC1c0DRhXVq0jV543+ddE0NNxGJTpLgt+qvib+quT+FNG/J9mKUjzIC/gxB/CgA4p9jPFONlciGX3N7De8NUzIMVB8U1TtFBp0EurtqO+hDk4HXpUjcXbljiJviQP86B41CX8TW/eTRMNJOuSNjhSerKfut+Bo4mc9I09SWf8ADC/nXKWK6g8hMzDddWAinzCDbPqcn1oH1OUR8Ea1DANsRnfcedAXNoTIkquUdAwG2QQ2xBFHyuScnc0y1AE9kp9ou38bY+WcUoolT2FVfMqAD8+dc/7QjMhiVwzj2lXxFfLVjOjODjVjOK7c0AN1MI5reU8lkwx8g4KEn50uJfZlgQdjgAbkk7ADzJ2ru6iDqVYZB2NDwZTBLF2UYRm5qOW3QtjbUd6BnuzqeN8CRV14G4IHtAHqy9aqfEXZZmUhD3joVOSW0qAVUjT4F1q5yTvkgAk7WyD9PEfLvSf3e7bP+FQd3aIc7YJZXJGxLKQRk9fZA921BHWZKNj9VzvjGdWHJHxZh8K3cGsNlXJPkASfh/rgfGtvtvYX90flQDXaEuNJwQCR1HTYjqK8t0bUWbA2xgb/AI9evzrq+k0kMQSMEbAk7+g/neu43BAI5HcUAqOYi2pWIJzqUavmB4ueeQPOuzxKHrKg9CwB+R3omlgUEXJKZH1IpKquFzldRJBOMjOkBRvj73WiNU56Rp8Wf/003w85Zz+0/wDeK/kgo0mgEInH3oz6aCP/AN69sbzvAdhsSMjllTgj0IPv99c8WdxE3d+3sAcZxk4LY64GTj0pmzmhhQRgkBdskHfrnVjBJJJPqaBzi920ULuq6mA2B5bnGTjoOfwpiOyVx9pI0x6gnSm/ki4BXy1Z99OvxNDsoeQ+SISP6xAUfE0xw20cMzMBGhxojzqKn7xJGyg/qjI65oDoo1QYVQo8lAA+QpE16TXJoIeDfiLfs2238TjNSjGojiGYblLjBMZQxS430jOpW9wPOi5r9RjSrSMfZEY1Z+PsgepIoCWNNStgE4J9BjJ9BkgfM0KbORgTNIVJ9mKI4C/vuPE59AQPfTPBrouZInGJYueCSGU8mGcn3jNBAx9rXk4gbAQmFwneF5SGyNjhVRsE4J317aTsaN7U8QKoIY0WWefKRRvuu3tO4/8AtoNz57DmapX0k3IsuK2F8QSpR42AwM6cg7nAzpm6npVw7O2J8V1KVe4mAyVOpY4xusUZ/VGckj2myfLAUvsPafUuL3dnqLLJEkgYgLqYYbIAGAPtJNhy01ozmoG77LiS+W9aVkdE7tVjwAV8QJZiDkkPyAGMDc86m2/nrQNSGg1jEkjK26JEZCM41MSEUHHQZJx1xRMhoayP2lz59ynyD70AgwgIUAZGDjnjnjPl6UBcGjWBYkDG3tMeS+/zPko3Pu3oUaQzMMkLG5JbrqHdjbkvicHA8uZoI2cfZ7cyxB+ABUfElv6o8q29FwAPIYrGeEKrzxwggt3iGRQclcnCgjoQGLfH0raKAe9bC6sE4PT12qDuuKdyV8URVmYBXcxsfvEq2CpHjUYOkbjxbgVYJ01KR5ios2ysAV8J3IIAPtDcEHYqeo9ByIBAQFjxeWa6Ze9nh7xS1vE8Mbx6Y8JL3jKC2pZOf2qjEiAb5q1W7sV8YUNvnScj0IJAO43x05b86q/DeGNbPbrpZljmuItZA/RXA+sZ25L3yxxgegq1ZoAXJictglSSTgEkZ35Dc4Ofg3pXi3kjn7OLC/ry5jz7lwWPxC/GjJplRSzMFUbkk4ApiK/jYgBxk8gcqT7gcE/Cg8tLvXsRhhnkcjbn0ByPL1ofiPGIIZIYpW0vOWEY0sQSgDNlgCFwDnxEcj5VxGf95lA5ARE/vEMD/ZA+Qqm/Snw/MTMtvboJJYIp7lkVpSjsqZUgZAAIXUzZxkAcjQWvtH2iW0WBijS9/NHAmgqBqkzpJJIAU451Hdpe0F3a28lx9Ui0RrqIa4IcjbOFWEqTv+t0qB7X8JnTgswlEYkgZJYo4zmOOOFl0qp0K2BGGPiyck7jOAVJ2b+swvp4fw+MTRELLraWTEi7EHuFIODnIegusEwdFccmUMPcRkfnXRNVf6N+JCXhtpk4cR90VOzZhJjO3PkmaspNAjQ006RDLMsY9SFH+tPE1Edn8SPcXDDUyyGKMnfSq89PlknnQFf7RiP9IvxOPzoTgfjuLi4H6MIsSt0Zs5OD1xjHxqQdBnOBmlJIT15UAbWUfed4UUyDYOw1MB1Ck7qNhsMCuJ7tQ2kZZ/1UBZviByHqcChuLXJV41YskLE95IvMeS5+7k/eo1CqriJQkZ3AXkfUt98+pJoBJJJTyjC/vuAfkur865t31wrL0YsAOXsnBPqM01xgOYmEftHbbY4PPHwru6dm0hNEUaqFRTliAPQYGfjQNyGo2RiCZ0OFVWVj0cfqL5nPXkvXyJbRL97Mh/b2X+oNj/Fmh7ubPtHbGPQDyx0HpQLimBpCbRlQyD0YZyfNj1J3NVbi/ENDBFcIzAamOPCucAgHYuWyFz1BO+nFWC8OmOBTzWJc+molwP6rLVT4/YGXTpODqTPLGAytk7ZJAXAGcb/GgnPossAeJOUGERMvscs4+8WJyxzJuTvkc62qqR9F/DtELy4xqIRf3U/1JH8NXegVQ/EolyVYDS24LDIznqDtz3+OPKpih72LUu3MfiORHy/woIkFVQuh7sKCSvNNuYx09CuOhwaNhkyAcYPUeR5GhoihBVdOAQGC42OAQCByOCpx5EV6Gddsa181wGHvB2b3g5PlQc8VGQg6d7Hn4Nn8wKe7sOgDAMCBz3oO9vYiuGdUOQR3ngOVORs2DjIrm24kukbOw+6UjeQEe9VIyOXwz1oDbe3SMHQoGTknmSeW5PpQnHuEx3cElvMCY5AA2Dg7EMMHocgU59cz/RTf/jYfniuWvwOaSj/tOfyBoOeK8MS4jMUpcowIYK7JqBGkhipBIIO4oG27L2sahAjlFAVVeaWRQBsAA7kAAAbDapSG6V/ZYHHPzHvHMfGlLIFBLEADck7ACgCseCW0BzDbwxHzjjRD5cwM0aTQcd8ZBmKJ3U8nOI094LkEj1ANIxzHm8UfooaU/M6B+BoCSah+y74hljPtLO+oe/BB+OKNazB9qWZv4lT+4oP40Hc2Pdq7wD7QjfWzPqA6HJ5+RoJEmhri5RPbZV95A/OhrSOGaNZFQkHYhndtLDmpy1PxRonsIieqqAfnjNAy0zSD7NMg/ffKRj4kZf3KDStYVhi7pCWyxdmIwMnoq/dX0p2SQnmc++qXe9ulE8sENrczyRtoyi4UsPayx3UA48WN9+mCQtTtQ8jVVXg4nc/pJI7GM/di+1lx1BfOlT6r8qA4TwlbXielGdhJaFnaRy7M4lA1N05YHzoLecs2hcDCl2Y8lUbZI6kkgAdSelAnA3c6/Q4Cn39SPTNPWk+HnQ+1IqFPUJuV+Zz8KD4jhUO4L88jcLjfC9CfNvgNt2Bm9nLEsxySck+tAQxGR1RdyzBQPUnFSPG95XPIeEn94qCQPM5J2qx/R/wYGQzMNo8qvq59rfrpG3vORQXfhdkIYkiXkige89T8Tk/GiqVKgVKlSoK32jtTGGmjRidJDCM6XdcHKg/rjdkz1yMjUTVX7LcfuxCWnBuVjdo5SsfdXEZU7M0OcSqUKv4MNhhhXrSpIwwIPI1XZrcRS5PhJXTywGVT4d+QK6iB+8ee2AMtLxXRXjcMjAMrKcgg7gg+VMcQY7Pk7cz5Dz+Gd/Qn0qr2FvpvrpQhaBRHKAQdKyzbyhemToV9uRlY9asFxbF42VJMK6keIGTAIxkHIPzz8KA9JcjPLzHkeopu5mKqzAFiATgczjoKSKF2G/r+FJjttsaCO4XIqoO9kUyuTIQT7IfB0rnoOXvzT9/JEUZZGUIwIOWA29+ah5eI3UUrpJbSXUWlCjxJEvjOrWCHmGwGjG3VvQ0k4xKu6cMmB8/90Q/PvsigPsJmdwsZZ0C/pCDowNgpY7E46r8RR7Gq7fcavihK8PZj+q11Gh8ua6um+x91dcGv2WEpNJruVV3KlWQ4ySAoYBpEXIXXjfG+5oJxmrgmo3hdvG0CPIFlkkGtmcBsZPsrnZQOWBXctvAgyyRgeZAA/wAqBvgC73bj9EXUL5FwDqx+FEs1cLdqwCqV0ryVQAoHoBtXLtQJ2ph3pO1D6y2dOCF2ZicKD5E7kn0UE0Ckao2a3TvRLj7QIUByfZJ1EYzjmBv6UVNp6lm/sL8gdXzb4UNbzAIzqAGkBX9UKgPzZ2I5gHA95oGpnoYJkFm9hRk/tb4Cj3nbPkG8sUppQP2j8l+XNvjj3UyJu8VUGWdnyVxzOyoNug8Ww38WB6B7a20t3Mqjm5O/RRzY+4ZyfMnzNbBw2yWGJIkGFUYHr5k+pOSffUX2V4F9XTLbysPEfIc9I6c9zjr6AYnaBUqVKgVKlSoFTN1bh1wfgRzBp6lQVi5jeLAxk5A22Ug7E46fD5GvO5Q7+LHPCuyg56+E/lVjuIFcYYf6e6oC+smjOdyv6w/xHLPr+NAy7lD1KHbBOSPcTufiT5eWSBJkZHKg2YkY8JB55yv5BqZ4e7aBkqx3zu3MMV6rz239cnrQc8d4e8wTRK0ZRtRXU6q4xjS/duj43yPFjIGQ3Koy0sL5NapLCisQQZHmuym2CED6CASM4Z2AJONtqnTI36ufcy/4kU29zj2lYdOjf3SaAB7a9XZLqFthvLbktnqcxyovw00xDwaRp457mfvXi1d0kcfdRqXGlmwWZ2Ok43bHpUx3lDrdBiwQFipw2MAA+WpiFz6ZoPIrUJqCsyqTq0jHhJ5lcg4z5biu40VDqUZf9dzrb4HGE/hArhi37C+9iT8lUg/1qab1c/wqF/Mt+VALfzmF++ySjECVSeY5Bh+0KNu10sRQESLJOUYs0cad6wYruQcKNlG2d967uJQxLMMk7klmP4Z0/hQeSTDOOp5DmT7hzND28IjbJJCZJMR3LE+n9F6/e25daQuOapsMZIQYBHnsMGg5ZaDuaWgZ5q5lm8t/dXNnw6aeTu41JPXyHqTyAoB0UyMFUE58hk+WAOpPICtJ7JdlxB9rKB3pHhHMRjyz1c9W+A25k9mezEdquT45TzboPRR0G535nPwqfoFSpUqBUqVKgVKlSoFSpUqBV4RXtKgiL3goO8Z0nyPs/wClQFxA8beIFCT5ZBP5HYDr0q7Vy6AjBAIPMHcUFJ785xlPizf4IaYkZWdNXNDqAO6k9Gx1wcYzVnuuzsTHUmY2xjw7gjngg9Pdiombs7MhDLokxnH3TuMHY7cj50AjyEnJcb/sf/3TEkSnmx6Z0qEJx55Lg/KvZ7SZPajf4KWHzAxQD3OM52xzztQHyyjOwwPLJP50y0tAm63xTUtyBzYD55/KgfkcKxk1acrpbyI9f86UsmnGVAOxGvcjqPDyU+9QaY+qyuV0xSthg2O7ONtxn0qSTszdS5ZkCMzEnW22D6LlgfTf4UEX9bCv3hJaTBCnoC2xJJ3Y42Ax670ICTgBWaQnAjAJPyXc/HHPrV0sewqjeaVm/ZjGge4ndiPiKs3D+GRQDTFGqDrgbn3nmfjQUjgnYyZzruG7pf1Fxq/9KZ9MncjarzYWEcKaIkCL6dfUnmT6miaVAqVKlQKlSpUCpUqVBD9o5L1U1WawSEAkxy6lLHyVgcA+8Yz1FUXsV9IN9xG4aFIbaHu11SFzIWAB04C7HVnbfGOvQHUqxHtaP9kcdivF2guSWkxywxCzj4EpL6k1RbO3/a6/4biTuLea3diquC6sp3Kq4yRkqPaGxIOw2zMcE4jf3Fklwv1QPKiSxriQqFZS2lmznVuoyBgYbY1K9p+DJe2ktuxGJEwrc9LDxIw9zAH4VjHYrjV0beTggDJO8zRBx/QxEsbnfzXS2nzMvoKDQOwPafiHEUWdobeC3LYyS7O4Bw2gZAAzkaieYOxpq97T8TTiC2CQ2sjvGJhIDIqrHkqWddyMMuMAnOpfM4vFjaRwRJGgCRxIFUdAqjA39w51V/o/QztccScHN0+Ic5BW2iykex9nUdTn94VBbLQPoXvCpfHiKAhc+gJJA+NO1RePdrby3vrazENu5uc93J3joAF9rUuk8hvsd/SrNxSa5jgLxiF5FVmZWLKrYGcAjJX4g0EpSqpfR92mn4jALl4ooomLKqqzOx0nGSSABvnzp1eNXcl5JBbxwPDHs85ZwEff7LSFPeSAYJwQBnfBwCForwiobtTxCe3tpJ4lik7qN5HRyyagg1HSwBwcA7EeW450F2D4/PfWy3MkcUUb6wiqzO3gYpkkgAbq2wB2xv0oLGbdf1V+QrpUA5AD3VRb3tfeR8Ti4d3FuzSp3iy944ATDk5TQTn7JhgE813G+CuN9sJbCaFb2FPq8zaBcROSEfydGGQMZOoMdlO1BcqVUr6Re11xwyNZlhimieQRgF2RwxVnH3SCPA3l099S9xNxERkrFaM+M6e9kAJ6gN3fyyB8KCepVA2/FZ5bJJ4o4xLoJkikYgCRch49QBwVdWXODyqJ7EdqLviNsLlYoIlLMoDO7k6diThRjf30F0pVUr/te9nKicQhWKKRtCXMTmSLV5SAqrRHA5+Ic98A4sl8ZdGYe7L9O8zpPxXcdN8H3UBNKqV2A7WXPEe9doYYY4pDE2HaRiwAJx4QAPEN9+tXWgr3b3tD9QsZZxguAFiB5GRjpXI6ge0fRTR3Zji63dpBcLgd6gYgdG5MvwYEfCqv2m4cvE7uS0J+ytrdix8rm4UrEffHHqb/ALq+lQX0CcWbu7iyl2eF9YU9Ax0yL/DIpJ9ZKDWKVKlQKqX9LXZ763w+TSMyw/bR45nSDrX1yhYAeemrpSoKD9EfadZ+GjvXAa1BjkYn+jUakcny0bE+aNWc9obi4t7qDjippjuZiyIBpPdqoRA/m00Ks3p8qkLPsbMnGLiwjJSzmVZZcbA22vWqAjkdYaIfs661jtf2eS9spbbZdS/ZnGyuu6HboCBkeWRVEV2y4oLi1ggtny3ESsaMOYgZdc0nwiyPe61a7S2WJEjjUKiKqKo5BVGAB6AAVl/0I8Jm0NPc6h3HeWsCN9zx65/fmTC56d2RyrVqgzTtx/x7g/8A3/yrQuJ/oZf3H/I1mPbPiSNxrhsqa3ig7wSyJG7ouvwjLBSOfPyq/wDHOMQpbPIXBV0fRpBYucHZQMlj7qoyDsP2s+rcMsrdxLBDPLKsl4ANKjUTpQ5yrnkWI8IyQDjK7dw61jiiSOFVWNR4QvLHPOeuc5z1zms0+iqxgn4QLC6QhtUmqKRWRsFi4ZdQByMghhyIobsj2gk4ZcvYSmW5slOIbhI3fugd9LFVIKjkceyeWxwqjQ+23/Dr3/pbj/xtUL9Dn/B7X/vf+aSjO2vF4Tw640vrM1vOkSoC7OxUpgKAT7RAPl1qM+h66UcNhgbKTR96WjdWRgDK7A4YDIwynI86ghu010sfaezd86Rab4VmO/1kclBP4U99Ilu/Fzb2VtFL3SyiWe4eNokRQrJhS6jvGw7HC53C+pAfGOJoe0drcLraBLfunlWNzGGIn+8Fxj7RNxt4vQ41eKQMoZSCpAII3BB3BoM0/wDiAH/0+H/qk/8AFLVi7RcbukEAW2kiV7q1jeUvGQqPMinIViTqzo9NearH073AltYoIg0sq3CuyRozkKI5Bk4BA3defnV0vO09n3ep2LKNL6e5kY5UhlOjRnUGAI2yCPSqJm7H2b/ut+Rqg/QN/wAIj/5kv51NWPabvLSS5mVoo5DIII2Q96UUad0GSXZgzAAbBlHqa19DXEo7bhqxXBaGRZJMrIjIcE5BGRuPdUFp+kq0WThd4HAIWB5Bno0Y7xT/AFlFMfRReNLwm1ZzkhXjyfKN2iX+ygqL7aXs/EYzY2Eb6JCBPdSI0cSR5yVUsAZWOMHTkYOM75FqsYYOH2kURbTHEoQE7liBknAG7MQTgDnmgpn0HfoL3/rZf7iVoPE75IIZJpDhI0Z2PooyfjtWbfQpeKiXUUgeKSS6eVFkRo9SsqgY1AAnwnYbj4039KPalJ0js4UnkieWP61JHDKQIVYFlUhRqY88jIwpHWgk+xPD+JdwbhZbVGvHN06ywyyODIBpUsJ1GFQIANIxiqZcCXhXaCKWZkIuTmRokMcZEx0PszMRiQLI3iPn1xW18Lv4pow8JynIeErjHTSwBHyrKPp2MVwkKRLJLcRSOrKkcjYjZfFkhce0se2c8/WqNipVS+wXbRbmGKKdZYroKFYSROocqPbViunxYzgnI3HqbpUCqP43eyRIvcxCaV3VFQt3a77szPpbSqqGOcHJAA3IqQpUFTPae4+vrYi2hMhg+sMwuH0qmrQAf93ySWpjifa26hUK1pGsz3iWaKJmdT3iLIJQe6UsoDNkYXGg7+TPYo9/xLil1nKrJHZx+ncLmQfF2Bpvjqy3fGIIYjpW0haWSQYOiSfMaYUgqZNCuV1AgatRBxpIX0ClWa8L7QXEUMiGSSQz8RmtrWRh3jrDH+kcAKdenu5dOQd9ORjNXDstbTokpnZzrlZ4lkYO8cWAFVmGxOQzYyca8Z2oA+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cWvCXJnY3WdJ7sDWZZm8CIMnSBrBwMnSmAc701FxO4ivszXEhitbJp7xBpKKSPs02GTLpR3LZ3PLAIFBolKqnw20ubmCG6+sSQyypqMalTGiSgaRpZDmSNTkN95wc+E6RC9neNTlBFLOxNpeXazyt7T29spILYGCSZrcHzGTQaNVftuPyScRls1iXu4Ykkkl16jqk9hNOBpOAzZydh60HwWZ5oIuIzTyRKVefulIEYgZSUVwQckJpcvnOotghcAVrhF/OltHJH4bzjF0ZFZgG7qEjUrY5Not0UqDtlt8jmGo01b3KSAlHVwGKkqQ2GU4KnHIg7EdKoF32lkthxbTIWjs0h7t5SZMzupLpqJ3JJiGOSluWPDQXCUk4XLYQmVyn1S6uL9WbWq6FWQyAH2T3rMM9aDUaF4pd9zDJKcYjRnOptIwoLHLYOBgc8VSuF8ZnZY+IzPJHbLbyTzKdkIcBoo40PiZkUEmQ41FvDkHCB9ppZLiK2t5pHW54i6juUYqsNt+klBA2dhECCzZyzHTpAwAs3CuPXMtraT/VMtcOmtFkA7mF8kSEsBrwukkADdjjlVlqki/f/AGlJ9v3dnYwM06jAjDOMoh2ySkamRjnbUgwNyQ+0PFbicW0CSyW8t64KRR4V47VfHJJI2ksshQbBSoDOFGdJYhoVKvAK9oFTVzEWUqrtGT95dJI92pWX03HWnaVBC9m+zkdkHWKSVkdmkKyFW8bbs2dIbJ9Tj0riTswuqR0mnieWdZ5GjZQW0oIhGcofstIG3PO+anaVBA8X7KQzRwIrSW5tmDQvCQrJsUIGpWBBU4OQalrS0WOMRoSAAdydTZO5Yk5yxJJJPU0RSoIHhfZdILmS6WaZpZtIl1lCHCDSmQEGnSDto0+uaNueDRyXMNy+S8KyLGNtK95gM2MZ1YXTnPImpGlQQnH+zSXUsExkmhlgL6HhYKdLgB1OVIIIA6ZGNiKZ4j2RikkhlWSaB4UaMNE+C8bEFkdmDMckZ1AhsknOd6sNKgYNsBH3aExgKFUrjKgbDGoEcvMGoThHZNbbve5uLhTNI00hJiYtI3tN4ojgnA2G3pVipUFdh7HwgxlnlkMdwbrMjBi8xXuwz+HfSuAoGMaQOQxS/wDk63LXbOZJPrervAzbKGTujowBjwbAnJAJwRk5sVKgrthHbcORI5bolmXTGbiRdbLGNlRQFDaQw9lcnIzk0P2X7NBYrpp18V9JNJJGfuxyZCx+jaCNWPvE7kAVI8c/TWn/ADT/AHTUzQVeDsTEtm9mZrh0eLuA7updIhsETChFGNidOTgZJwMFt2Wi0waGdJIGZ0lBVn1MhhYtqUq2UOMEYGlQAAoFTtKgzXtDY2/fWXCYZNPeTvdXJ1q0h0AyZctks8kpU8vucsDFXMdnYiJ+91TNcIYpXfGTHgjuxpACINTbADcknJ3r28/SL/zF/MVLUFVh7CwizezeWeVGiEIaRwWSMY0qmFCrjA+7k6RnIAA6XsNB30U7yTSSRo0bF2B71TjaTCjI8I8K6VOSCCGbNopUFWPYW3MV3EXlb600ruxZdSmUgsE8OAPCo3BOFAJIAFdWvYiBLlLkyTSSLCIT3jhg4DB9T+EEtlV2BC4UDTVnpUCpUqVB/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153760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57200" y="274638"/>
            <a:ext cx="8229600" cy="562074"/>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Korinthe 15</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jdelijke aanduiding voor inhoud 2"/>
          <p:cNvSpPr>
            <a:spLocks noGrp="1"/>
          </p:cNvSpPr>
          <p:nvPr>
            <p:ph idx="1"/>
          </p:nvPr>
        </p:nvSpPr>
        <p:spPr>
          <a:xfrm>
            <a:off x="323528" y="836712"/>
            <a:ext cx="8932198" cy="2520280"/>
          </a:xfrm>
        </p:spPr>
        <p:txBody>
          <a:bodyPr>
            <a:noAutofit/>
          </a:bodyPr>
          <a:lstStyle/>
          <a:p>
            <a:pPr marL="0" indent="0">
              <a:buNone/>
            </a:pPr>
            <a:r>
              <a:rPr lang="nl-NL" dirty="0">
                <a:solidFill>
                  <a:srgbClr val="000066"/>
                </a:solidFill>
              </a:rPr>
              <a:t>15 Dan blijken wij ook valse getuigen van God te zijn, want dan hebben wij tegen God in getuigd, dat Hij de Christus opgewekt heeft, die Hij toch niet heeft opgewekt, indien er geen doden opgewekt worden.</a:t>
            </a:r>
          </a:p>
          <a:p>
            <a:pPr marL="0" indent="0">
              <a:buNone/>
            </a:pPr>
            <a:endParaRPr lang="nl-NL" dirty="0">
              <a:solidFill>
                <a:srgbClr val="000066"/>
              </a:solidFill>
            </a:endParaRPr>
          </a:p>
        </p:txBody>
      </p:sp>
    </p:spTree>
    <p:extLst>
      <p:ext uri="{BB962C8B-B14F-4D97-AF65-F5344CB8AC3E}">
        <p14:creationId xmlns:p14="http://schemas.microsoft.com/office/powerpoint/2010/main" val="18124515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57200" y="274638"/>
            <a:ext cx="8229600" cy="562074"/>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Korinthe 15</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jdelijke aanduiding voor inhoud 2"/>
          <p:cNvSpPr>
            <a:spLocks noGrp="1"/>
          </p:cNvSpPr>
          <p:nvPr>
            <p:ph idx="1"/>
          </p:nvPr>
        </p:nvSpPr>
        <p:spPr>
          <a:xfrm>
            <a:off x="323528" y="836712"/>
            <a:ext cx="8932198" cy="2520280"/>
          </a:xfrm>
        </p:spPr>
        <p:txBody>
          <a:bodyPr>
            <a:noAutofit/>
          </a:bodyPr>
          <a:lstStyle/>
          <a:p>
            <a:pPr marL="0" indent="0">
              <a:buNone/>
            </a:pPr>
            <a:r>
              <a:rPr lang="nl-NL" dirty="0">
                <a:solidFill>
                  <a:srgbClr val="B2B2B2"/>
                </a:solidFill>
              </a:rPr>
              <a:t>15 Dan blijken wij ook valse getuigen van God te zijn, want dan hebben wij tegen God in getuigd, dat Hij de Christus opgewekt heeft, die Hij toch niet heeft opgewekt, indien er geen doden opgewekt worden.</a:t>
            </a:r>
          </a:p>
          <a:p>
            <a:pPr marL="0" indent="0">
              <a:buNone/>
            </a:pPr>
            <a:endParaRPr lang="nl-NL" dirty="0">
              <a:solidFill>
                <a:srgbClr val="000066"/>
              </a:solidFill>
            </a:endParaRPr>
          </a:p>
        </p:txBody>
      </p:sp>
      <p:sp>
        <p:nvSpPr>
          <p:cNvPr id="6" name="Tekstvak 5"/>
          <p:cNvSpPr txBox="1"/>
          <p:nvPr/>
        </p:nvSpPr>
        <p:spPr>
          <a:xfrm>
            <a:off x="268173" y="3284984"/>
            <a:ext cx="8820472" cy="1015663"/>
          </a:xfrm>
          <a:prstGeom prst="rect">
            <a:avLst/>
          </a:prstGeom>
          <a:noFill/>
        </p:spPr>
        <p:txBody>
          <a:bodyPr wrap="square" rtlCol="0">
            <a:spAutoFit/>
          </a:bodyPr>
          <a:lstStyle/>
          <a:p>
            <a:pPr lvl="0">
              <a:spcBef>
                <a:spcPct val="20000"/>
              </a:spcBef>
            </a:pP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16 Immers, indien er geen doden opgewekt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worden, dan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is Christus ook niet opgewekt</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516735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57200" y="274638"/>
            <a:ext cx="8229600" cy="562074"/>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Korinthe 15</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kstvak 5"/>
          <p:cNvSpPr txBox="1"/>
          <p:nvPr/>
        </p:nvSpPr>
        <p:spPr>
          <a:xfrm>
            <a:off x="161764" y="849686"/>
            <a:ext cx="8820472" cy="1477328"/>
          </a:xfrm>
          <a:prstGeom prst="rect">
            <a:avLst/>
          </a:prstGeom>
          <a:noFill/>
        </p:spPr>
        <p:txBody>
          <a:bodyPr wrap="square" rtlCol="0">
            <a:spAutoFit/>
          </a:bodyPr>
          <a:lstStyle/>
          <a:p>
            <a:pPr lvl="0">
              <a:spcBef>
                <a:spcPct val="20000"/>
              </a:spcBef>
            </a:pP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17 en indien Christus niet is opgewekt, dan is uw geloof zonder vrucht, dan zijt gij nog in uw zonden.</a:t>
            </a:r>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27" y="3429000"/>
            <a:ext cx="8308032" cy="1870074"/>
          </a:xfrm>
          <a:prstGeom prst="rect">
            <a:avLst/>
          </a:prstGeom>
        </p:spPr>
      </p:pic>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55273"/>
            <a:ext cx="8686800" cy="1702727"/>
          </a:xfrm>
          <a:prstGeom prst="rect">
            <a:avLst/>
          </a:prstGeom>
        </p:spPr>
      </p:pic>
    </p:spTree>
    <p:extLst>
      <p:ext uri="{BB962C8B-B14F-4D97-AF65-F5344CB8AC3E}">
        <p14:creationId xmlns:p14="http://schemas.microsoft.com/office/powerpoint/2010/main" val="35193005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57200" y="274638"/>
            <a:ext cx="8229600" cy="562074"/>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Korinthe 15</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kstvak 5"/>
          <p:cNvSpPr txBox="1"/>
          <p:nvPr/>
        </p:nvSpPr>
        <p:spPr>
          <a:xfrm>
            <a:off x="161764" y="849686"/>
            <a:ext cx="8820472" cy="1015663"/>
          </a:xfrm>
          <a:prstGeom prst="rect">
            <a:avLst/>
          </a:prstGeom>
          <a:noFill/>
        </p:spPr>
        <p:txBody>
          <a:bodyPr wrap="square" rtlCol="0">
            <a:spAutoFit/>
          </a:bodyPr>
          <a:lstStyle/>
          <a:p>
            <a:pPr lvl="0">
              <a:spcBef>
                <a:spcPct val="20000"/>
              </a:spcBef>
            </a:pP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18 Dan zijn ook zij, die in Christus ontslapen zijn, verloren.</a:t>
            </a:r>
          </a:p>
        </p:txBody>
      </p:sp>
      <p:sp>
        <p:nvSpPr>
          <p:cNvPr id="9" name="Tekstvak 8"/>
          <p:cNvSpPr txBox="1"/>
          <p:nvPr/>
        </p:nvSpPr>
        <p:spPr>
          <a:xfrm>
            <a:off x="2195736" y="3429000"/>
            <a:ext cx="4896544" cy="523220"/>
          </a:xfrm>
          <a:prstGeom prst="rect">
            <a:avLst/>
          </a:prstGeom>
          <a:noFill/>
          <a:ln w="12700">
            <a:solidFill>
              <a:schemeClr val="tx1"/>
            </a:solidFill>
          </a:ln>
        </p:spPr>
        <p:txBody>
          <a:bodyPr wrap="square" rtlCol="0">
            <a:spAutoFit/>
          </a:bodyPr>
          <a:lstStyle/>
          <a:p>
            <a:r>
              <a:rPr lang="nl-NL" sz="2800" dirty="0" smtClean="0">
                <a:latin typeface="Verdana" panose="020B0604030504040204" pitchFamily="34" charset="0"/>
                <a:ea typeface="Verdana" panose="020B0604030504040204" pitchFamily="34" charset="0"/>
                <a:cs typeface="Verdana" panose="020B0604030504040204" pitchFamily="34" charset="0"/>
              </a:rPr>
              <a:t>&gt; Dan gingen verloren……</a:t>
            </a:r>
            <a:endParaRPr lang="nl-NL" sz="2800" dirty="0">
              <a:latin typeface="Verdana" panose="020B0604030504040204" pitchFamily="34" charset="0"/>
              <a:ea typeface="Verdana" panose="020B0604030504040204" pitchFamily="34" charset="0"/>
              <a:cs typeface="Verdana" panose="020B0604030504040204" pitchFamily="34" charset="0"/>
            </a:endParaRPr>
          </a:p>
        </p:txBody>
      </p:sp>
      <p:pic>
        <p:nvPicPr>
          <p:cNvPr id="10" name="Afbeelding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6" y="5301208"/>
            <a:ext cx="9247847" cy="1545673"/>
          </a:xfrm>
          <a:prstGeom prst="rect">
            <a:avLst/>
          </a:prstGeom>
        </p:spPr>
      </p:pic>
    </p:spTree>
    <p:extLst>
      <p:ext uri="{BB962C8B-B14F-4D97-AF65-F5344CB8AC3E}">
        <p14:creationId xmlns:p14="http://schemas.microsoft.com/office/powerpoint/2010/main" val="35044993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57200" y="274638"/>
            <a:ext cx="8229600" cy="562074"/>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Korinthe 15</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kstvak 5"/>
          <p:cNvSpPr txBox="1"/>
          <p:nvPr/>
        </p:nvSpPr>
        <p:spPr>
          <a:xfrm>
            <a:off x="161764" y="849686"/>
            <a:ext cx="8820472" cy="1477328"/>
          </a:xfrm>
          <a:prstGeom prst="rect">
            <a:avLst/>
          </a:prstGeom>
          <a:noFill/>
        </p:spPr>
        <p:txBody>
          <a:bodyPr wrap="square" rtlCol="0">
            <a:spAutoFit/>
          </a:bodyPr>
          <a:lstStyle/>
          <a:p>
            <a:pPr lvl="0">
              <a:spcBef>
                <a:spcPct val="20000"/>
              </a:spcBef>
            </a:pP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19 Indien wij alleen voor dit leven onze hoop op Christus gebouwd hebben, zijn wij de beklagenswaardigste van alle mensen.</a:t>
            </a:r>
          </a:p>
        </p:txBody>
      </p:sp>
    </p:spTree>
    <p:extLst>
      <p:ext uri="{BB962C8B-B14F-4D97-AF65-F5344CB8AC3E}">
        <p14:creationId xmlns:p14="http://schemas.microsoft.com/office/powerpoint/2010/main" val="14667837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57200" y="274638"/>
            <a:ext cx="8229600" cy="562074"/>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Korinthe 15</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kstvak 5"/>
          <p:cNvSpPr txBox="1"/>
          <p:nvPr/>
        </p:nvSpPr>
        <p:spPr>
          <a:xfrm>
            <a:off x="161764" y="849686"/>
            <a:ext cx="8820472" cy="1477328"/>
          </a:xfrm>
          <a:prstGeom prst="rect">
            <a:avLst/>
          </a:prstGeom>
          <a:noFill/>
        </p:spPr>
        <p:txBody>
          <a:bodyPr wrap="square" rtlCol="0">
            <a:spAutoFit/>
          </a:bodyPr>
          <a:lstStyle/>
          <a:p>
            <a:pPr lvl="0">
              <a:spcBef>
                <a:spcPct val="20000"/>
              </a:spcBef>
            </a:pP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19 Indien wij alleen voor dit leven onze hoop op Christus gebouwd hebben, zijn wij de beklagenswaardigste van alle mensen.</a:t>
            </a:r>
          </a:p>
        </p:txBody>
      </p:sp>
      <p:sp>
        <p:nvSpPr>
          <p:cNvPr id="5" name="Rechthoek 4"/>
          <p:cNvSpPr/>
          <p:nvPr/>
        </p:nvSpPr>
        <p:spPr>
          <a:xfrm>
            <a:off x="304800" y="3645024"/>
            <a:ext cx="8731696" cy="1815882"/>
          </a:xfrm>
          <a:prstGeom prst="rect">
            <a:avLst/>
          </a:prstGeom>
          <a:ln w="12700">
            <a:solidFill>
              <a:schemeClr val="tx1"/>
            </a:solidFill>
          </a:ln>
        </p:spPr>
        <p:txBody>
          <a:bodyPr wrap="square">
            <a:spAutoFit/>
          </a:bodyPr>
          <a:lstStyle/>
          <a:p>
            <a:r>
              <a:rPr lang="nl-NL" sz="2800" dirty="0" smtClean="0">
                <a:latin typeface="Verdana" panose="020B0604030504040204" pitchFamily="34" charset="0"/>
                <a:ea typeface="Verdana" panose="020B0604030504040204" pitchFamily="34" charset="0"/>
                <a:cs typeface="Verdana" panose="020B0604030504040204" pitchFamily="34" charset="0"/>
              </a:rPr>
              <a:t>Vers 32: </a:t>
            </a:r>
            <a:r>
              <a:rPr lang="nl-NL" sz="2800" dirty="0">
                <a:latin typeface="Verdana" panose="020B0604030504040204" pitchFamily="34" charset="0"/>
                <a:ea typeface="Verdana" panose="020B0604030504040204" pitchFamily="34" charset="0"/>
                <a:cs typeface="Verdana" panose="020B0604030504040204" pitchFamily="34" charset="0"/>
              </a:rPr>
              <a:t>Indien ik te Efeze, naar de mens, met wilde </a:t>
            </a:r>
            <a:r>
              <a:rPr lang="nl-NL" sz="2800" dirty="0" smtClean="0">
                <a:latin typeface="Verdana" panose="020B0604030504040204" pitchFamily="34" charset="0"/>
                <a:ea typeface="Verdana" panose="020B0604030504040204" pitchFamily="34" charset="0"/>
                <a:cs typeface="Verdana" panose="020B0604030504040204" pitchFamily="34" charset="0"/>
              </a:rPr>
              <a:t>dieren gevochten </a:t>
            </a:r>
            <a:r>
              <a:rPr lang="nl-NL" sz="2800" dirty="0">
                <a:latin typeface="Verdana" panose="020B0604030504040204" pitchFamily="34" charset="0"/>
                <a:ea typeface="Verdana" panose="020B0604030504040204" pitchFamily="34" charset="0"/>
                <a:cs typeface="Verdana" panose="020B0604030504040204" pitchFamily="34" charset="0"/>
              </a:rPr>
              <a:t>heb, wat baat het mij? Indien er </a:t>
            </a:r>
            <a:r>
              <a:rPr lang="nl-NL" sz="2800" dirty="0" smtClean="0">
                <a:latin typeface="Verdana" panose="020B0604030504040204" pitchFamily="34" charset="0"/>
                <a:ea typeface="Verdana" panose="020B0604030504040204" pitchFamily="34" charset="0"/>
                <a:cs typeface="Verdana" panose="020B0604030504040204" pitchFamily="34" charset="0"/>
              </a:rPr>
              <a:t>geen doden </a:t>
            </a:r>
            <a:r>
              <a:rPr lang="nl-NL" sz="2800" dirty="0">
                <a:latin typeface="Verdana" panose="020B0604030504040204" pitchFamily="34" charset="0"/>
                <a:ea typeface="Verdana" panose="020B0604030504040204" pitchFamily="34" charset="0"/>
                <a:cs typeface="Verdana" panose="020B0604030504040204" pitchFamily="34" charset="0"/>
              </a:rPr>
              <a:t>worden </a:t>
            </a:r>
            <a:r>
              <a:rPr lang="nl-NL" sz="2800" dirty="0" smtClean="0">
                <a:latin typeface="Verdana" panose="020B0604030504040204" pitchFamily="34" charset="0"/>
                <a:ea typeface="Verdana" panose="020B0604030504040204" pitchFamily="34" charset="0"/>
                <a:cs typeface="Verdana" panose="020B0604030504040204" pitchFamily="34" charset="0"/>
              </a:rPr>
              <a:t> opgewekt</a:t>
            </a:r>
            <a:r>
              <a:rPr lang="nl-NL" sz="2800" dirty="0">
                <a:latin typeface="Verdana" panose="020B0604030504040204" pitchFamily="34" charset="0"/>
                <a:ea typeface="Verdana" panose="020B0604030504040204" pitchFamily="34" charset="0"/>
                <a:cs typeface="Verdana" panose="020B0604030504040204" pitchFamily="34" charset="0"/>
              </a:rPr>
              <a:t>, laten wij eten en </a:t>
            </a:r>
            <a:r>
              <a:rPr lang="nl-NL" sz="2800" dirty="0" smtClean="0">
                <a:latin typeface="Verdana" panose="020B0604030504040204" pitchFamily="34" charset="0"/>
                <a:ea typeface="Verdana" panose="020B0604030504040204" pitchFamily="34" charset="0"/>
                <a:cs typeface="Verdana" panose="020B0604030504040204" pitchFamily="34" charset="0"/>
              </a:rPr>
              <a:t>drinken, want </a:t>
            </a:r>
            <a:r>
              <a:rPr lang="nl-NL" sz="2800" dirty="0">
                <a:latin typeface="Verdana" panose="020B0604030504040204" pitchFamily="34" charset="0"/>
                <a:ea typeface="Verdana" panose="020B0604030504040204" pitchFamily="34" charset="0"/>
                <a:cs typeface="Verdana" panose="020B0604030504040204" pitchFamily="34" charset="0"/>
              </a:rPr>
              <a:t>morgen sterven wij.</a:t>
            </a:r>
          </a:p>
        </p:txBody>
      </p:sp>
    </p:spTree>
    <p:extLst>
      <p:ext uri="{BB962C8B-B14F-4D97-AF65-F5344CB8AC3E}">
        <p14:creationId xmlns:p14="http://schemas.microsoft.com/office/powerpoint/2010/main" val="2458443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57200" y="274638"/>
            <a:ext cx="8229600" cy="562074"/>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Korinthe 15</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kstvak 5"/>
          <p:cNvSpPr txBox="1"/>
          <p:nvPr/>
        </p:nvSpPr>
        <p:spPr>
          <a:xfrm>
            <a:off x="161764" y="849686"/>
            <a:ext cx="8820472" cy="1477328"/>
          </a:xfrm>
          <a:prstGeom prst="rect">
            <a:avLst/>
          </a:prstGeom>
          <a:noFill/>
        </p:spPr>
        <p:txBody>
          <a:bodyPr wrap="square" rtlCol="0">
            <a:spAutoFit/>
          </a:bodyPr>
          <a:lstStyle/>
          <a:p>
            <a:pPr lvl="0">
              <a:spcBef>
                <a:spcPct val="20000"/>
              </a:spcBef>
            </a:pP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20 Maar nu, Christus is opgewekt uit de doden, </a:t>
            </a:r>
            <a:r>
              <a:rPr lang="nl-NL" sz="3000" dirty="0">
                <a:solidFill>
                  <a:srgbClr val="B2B2B2"/>
                </a:solidFill>
                <a:latin typeface="Verdana" panose="020B0604030504040204" pitchFamily="34" charset="0"/>
                <a:ea typeface="Verdana" panose="020B0604030504040204" pitchFamily="34" charset="0"/>
                <a:cs typeface="Verdana" panose="020B0604030504040204" pitchFamily="34" charset="0"/>
              </a:rPr>
              <a:t>als eersteling van hen, die ontslapen zijn.</a:t>
            </a:r>
          </a:p>
        </p:txBody>
      </p:sp>
    </p:spTree>
    <p:extLst>
      <p:ext uri="{BB962C8B-B14F-4D97-AF65-F5344CB8AC3E}">
        <p14:creationId xmlns:p14="http://schemas.microsoft.com/office/powerpoint/2010/main" val="26096777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57200" y="274638"/>
            <a:ext cx="8229600" cy="562074"/>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Korinthe 15</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kstvak 5"/>
          <p:cNvSpPr txBox="1"/>
          <p:nvPr/>
        </p:nvSpPr>
        <p:spPr>
          <a:xfrm>
            <a:off x="161764" y="849686"/>
            <a:ext cx="8820472" cy="1477328"/>
          </a:xfrm>
          <a:prstGeom prst="rect">
            <a:avLst/>
          </a:prstGeom>
          <a:noFill/>
        </p:spPr>
        <p:txBody>
          <a:bodyPr wrap="square" rtlCol="0">
            <a:spAutoFit/>
          </a:bodyPr>
          <a:lstStyle/>
          <a:p>
            <a:pPr lvl="0">
              <a:spcBef>
                <a:spcPct val="20000"/>
              </a:spcBef>
            </a:pP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20 Maar nu, Christus is opgewekt uit de doden, </a:t>
            </a:r>
            <a:r>
              <a:rPr lang="nl-NL" sz="3000" dirty="0">
                <a:solidFill>
                  <a:srgbClr val="000066"/>
                </a:solidFill>
                <a:latin typeface="Verdana" panose="020B0604030504040204" pitchFamily="34" charset="0"/>
                <a:ea typeface="Verdana" panose="020B0604030504040204" pitchFamily="34" charset="0"/>
                <a:cs typeface="Verdana" panose="020B0604030504040204" pitchFamily="34" charset="0"/>
              </a:rPr>
              <a:t>als </a:t>
            </a:r>
            <a:r>
              <a:rPr lang="nl-NL" sz="3000" u="sng" dirty="0">
                <a:solidFill>
                  <a:srgbClr val="000066"/>
                </a:solidFill>
                <a:latin typeface="Verdana" panose="020B0604030504040204" pitchFamily="34" charset="0"/>
                <a:ea typeface="Verdana" panose="020B0604030504040204" pitchFamily="34" charset="0"/>
                <a:cs typeface="Verdana" panose="020B0604030504040204" pitchFamily="34" charset="0"/>
              </a:rPr>
              <a:t>eersteling</a:t>
            </a:r>
            <a:r>
              <a:rPr lang="nl-NL" sz="3000" dirty="0">
                <a:solidFill>
                  <a:srgbClr val="000066"/>
                </a:solidFill>
                <a:latin typeface="Verdana" panose="020B0604030504040204" pitchFamily="34" charset="0"/>
                <a:ea typeface="Verdana" panose="020B0604030504040204" pitchFamily="34" charset="0"/>
                <a:cs typeface="Verdana" panose="020B0604030504040204" pitchFamily="34" charset="0"/>
              </a:rPr>
              <a:t> van hen, die ontslapen zijn.</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4684115"/>
            <a:ext cx="2763416" cy="2173885"/>
          </a:xfrm>
          <a:prstGeom prst="rect">
            <a:avLst/>
          </a:prstGeom>
        </p:spPr>
      </p:pic>
    </p:spTree>
    <p:extLst>
      <p:ext uri="{BB962C8B-B14F-4D97-AF65-F5344CB8AC3E}">
        <p14:creationId xmlns:p14="http://schemas.microsoft.com/office/powerpoint/2010/main" val="37254367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4"/>
          <p:cNvSpPr>
            <a:spLocks noGrp="1"/>
          </p:cNvSpPr>
          <p:nvPr>
            <p:ph type="title"/>
          </p:nvPr>
        </p:nvSpPr>
        <p:spPr>
          <a:xfrm>
            <a:off x="323528" y="274638"/>
            <a:ext cx="8229600" cy="634082"/>
          </a:xfrm>
        </p:spPr>
        <p:txBody>
          <a:bodyPr>
            <a:noAutofit/>
          </a:bodyPr>
          <a:lstStyle/>
          <a:p>
            <a:pPr algn="l"/>
            <a:r>
              <a:rPr lang="nl-NL" sz="3400" b="1" dirty="0" smtClean="0">
                <a:solidFill>
                  <a:srgbClr val="002060"/>
                </a:solidFill>
              </a:rPr>
              <a:t>Romeinen 6</a:t>
            </a:r>
            <a:endParaRPr lang="nl-NL" sz="3400" b="1" dirty="0">
              <a:solidFill>
                <a:srgbClr val="002060"/>
              </a:solidFill>
            </a:endParaRPr>
          </a:p>
        </p:txBody>
      </p:sp>
      <p:sp>
        <p:nvSpPr>
          <p:cNvPr id="5" name="Tijdelijke aanduiding voor inhoud 2"/>
          <p:cNvSpPr>
            <a:spLocks noGrp="1"/>
          </p:cNvSpPr>
          <p:nvPr>
            <p:ph idx="1"/>
          </p:nvPr>
        </p:nvSpPr>
        <p:spPr>
          <a:xfrm>
            <a:off x="323528" y="980728"/>
            <a:ext cx="8964488" cy="1728192"/>
          </a:xfrm>
        </p:spPr>
        <p:txBody>
          <a:bodyPr>
            <a:noAutofit/>
          </a:bodyPr>
          <a:lstStyle/>
          <a:p>
            <a:pPr marL="0" indent="0">
              <a:buNone/>
            </a:pPr>
            <a:r>
              <a:rPr lang="nl-NL" dirty="0">
                <a:solidFill>
                  <a:srgbClr val="002060"/>
                </a:solidFill>
              </a:rPr>
              <a:t>9 daar wij weten, dat Christus, nu Hij uit de </a:t>
            </a:r>
            <a:r>
              <a:rPr lang="nl-NL" dirty="0" smtClean="0">
                <a:solidFill>
                  <a:srgbClr val="002060"/>
                </a:solidFill>
              </a:rPr>
              <a:t>doden is </a:t>
            </a:r>
            <a:r>
              <a:rPr lang="nl-NL" dirty="0">
                <a:solidFill>
                  <a:srgbClr val="002060"/>
                </a:solidFill>
              </a:rPr>
              <a:t>opgewekt, niet meer sterft: de dood voert </a:t>
            </a:r>
            <a:r>
              <a:rPr lang="nl-NL" dirty="0" smtClean="0">
                <a:solidFill>
                  <a:srgbClr val="002060"/>
                </a:solidFill>
              </a:rPr>
              <a:t>geen heerschappij </a:t>
            </a:r>
            <a:r>
              <a:rPr lang="nl-NL" dirty="0">
                <a:solidFill>
                  <a:srgbClr val="002060"/>
                </a:solidFill>
              </a:rPr>
              <a:t>meer over Hem.</a:t>
            </a:r>
            <a:endParaRPr lang="nl-NL" dirty="0" smtClean="0">
              <a:solidFill>
                <a:srgbClr val="002060"/>
              </a:solidFill>
            </a:endParaRPr>
          </a:p>
        </p:txBody>
      </p:sp>
    </p:spTree>
    <p:extLst>
      <p:ext uri="{BB962C8B-B14F-4D97-AF65-F5344CB8AC3E}">
        <p14:creationId xmlns:p14="http://schemas.microsoft.com/office/powerpoint/2010/main" val="16439576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57200" y="274638"/>
            <a:ext cx="8229600" cy="562074"/>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Korinthe 15</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kstvak 5"/>
          <p:cNvSpPr txBox="1"/>
          <p:nvPr/>
        </p:nvSpPr>
        <p:spPr>
          <a:xfrm>
            <a:off x="161764" y="849686"/>
            <a:ext cx="8820472" cy="1477328"/>
          </a:xfrm>
          <a:prstGeom prst="rect">
            <a:avLst/>
          </a:prstGeom>
          <a:noFill/>
        </p:spPr>
        <p:txBody>
          <a:bodyPr wrap="square" rtlCol="0">
            <a:spAutoFit/>
          </a:bodyPr>
          <a:lstStyle/>
          <a:p>
            <a:pPr lvl="0">
              <a:spcBef>
                <a:spcPct val="20000"/>
              </a:spcBef>
            </a:pP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21 Want, dewijl de dood er is door een mens, </a:t>
            </a:r>
            <a:r>
              <a:rPr lang="nl-NL" sz="3000" dirty="0">
                <a:solidFill>
                  <a:srgbClr val="B2B2B2"/>
                </a:solidFill>
                <a:latin typeface="Verdana" panose="020B0604030504040204" pitchFamily="34" charset="0"/>
                <a:ea typeface="Verdana" panose="020B0604030504040204" pitchFamily="34" charset="0"/>
                <a:cs typeface="Verdana" panose="020B0604030504040204" pitchFamily="34" charset="0"/>
              </a:rPr>
              <a:t>is ook de opstanding der doden door een mens.</a:t>
            </a:r>
          </a:p>
        </p:txBody>
      </p:sp>
      <p:sp>
        <p:nvSpPr>
          <p:cNvPr id="7" name="Rechthoek 6"/>
          <p:cNvSpPr/>
          <p:nvPr/>
        </p:nvSpPr>
        <p:spPr>
          <a:xfrm>
            <a:off x="238142" y="3789040"/>
            <a:ext cx="8515672" cy="2246769"/>
          </a:xfrm>
          <a:prstGeom prst="rect">
            <a:avLst/>
          </a:prstGeom>
          <a:ln w="12700">
            <a:solidFill>
              <a:schemeClr val="tx1"/>
            </a:solidFill>
          </a:ln>
        </p:spPr>
        <p:txBody>
          <a:bodyPr wrap="square">
            <a:spAutoFit/>
          </a:bodyPr>
          <a:lstStyle/>
          <a:p>
            <a:r>
              <a:rPr lang="nl-NL" sz="2800" b="1" dirty="0" smtClean="0">
                <a:latin typeface="Verdana" panose="020B0604030504040204" pitchFamily="34" charset="0"/>
                <a:ea typeface="Verdana" panose="020B0604030504040204" pitchFamily="34" charset="0"/>
                <a:cs typeface="Verdana" panose="020B0604030504040204" pitchFamily="34" charset="0"/>
              </a:rPr>
              <a:t>Romeinen 5 (SW)</a:t>
            </a:r>
          </a:p>
          <a:p>
            <a:r>
              <a:rPr lang="nl-NL" sz="2800" dirty="0" smtClean="0">
                <a:latin typeface="Verdana" panose="020B0604030504040204" pitchFamily="34" charset="0"/>
                <a:ea typeface="Verdana" panose="020B0604030504040204" pitchFamily="34" charset="0"/>
                <a:cs typeface="Verdana" panose="020B0604030504040204" pitchFamily="34" charset="0"/>
              </a:rPr>
              <a:t>12 Daarom dit: net </a:t>
            </a:r>
            <a:r>
              <a:rPr lang="nl-NL" sz="2800" dirty="0">
                <a:latin typeface="Verdana" panose="020B0604030504040204" pitchFamily="34" charset="0"/>
                <a:ea typeface="Verdana" panose="020B0604030504040204" pitchFamily="34" charset="0"/>
                <a:cs typeface="Verdana" panose="020B0604030504040204" pitchFamily="34" charset="0"/>
              </a:rPr>
              <a:t>zoals door één mens de zonde de wereld is binnen </a:t>
            </a:r>
            <a:r>
              <a:rPr lang="nl-NL" sz="2800" dirty="0" smtClean="0">
                <a:latin typeface="Verdana" panose="020B0604030504040204" pitchFamily="34" charset="0"/>
                <a:ea typeface="Verdana" panose="020B0604030504040204" pitchFamily="34" charset="0"/>
                <a:cs typeface="Verdana" panose="020B0604030504040204" pitchFamily="34" charset="0"/>
              </a:rPr>
              <a:t>gekomen, </a:t>
            </a:r>
            <a:r>
              <a:rPr lang="nl-NL" sz="2800" dirty="0">
                <a:latin typeface="Verdana" panose="020B0604030504040204" pitchFamily="34" charset="0"/>
                <a:ea typeface="Verdana" panose="020B0604030504040204" pitchFamily="34" charset="0"/>
                <a:cs typeface="Verdana" panose="020B0604030504040204" pitchFamily="34" charset="0"/>
              </a:rPr>
              <a:t>en door de zonde de dood, zo </a:t>
            </a:r>
            <a:r>
              <a:rPr lang="nl-NL" sz="2800" dirty="0" smtClean="0">
                <a:latin typeface="Verdana" panose="020B0604030504040204" pitchFamily="34" charset="0"/>
                <a:ea typeface="Verdana" panose="020B0604030504040204" pitchFamily="34" charset="0"/>
                <a:cs typeface="Verdana" panose="020B0604030504040204" pitchFamily="34" charset="0"/>
              </a:rPr>
              <a:t>ging </a:t>
            </a:r>
            <a:r>
              <a:rPr lang="nl-NL" sz="2800" dirty="0">
                <a:latin typeface="Verdana" panose="020B0604030504040204" pitchFamily="34" charset="0"/>
                <a:ea typeface="Verdana" panose="020B0604030504040204" pitchFamily="34" charset="0"/>
                <a:cs typeface="Verdana" panose="020B0604030504040204" pitchFamily="34" charset="0"/>
              </a:rPr>
              <a:t>de dood door in alle mensen, waarop allen </a:t>
            </a:r>
            <a:r>
              <a:rPr lang="nl-NL" sz="2800" dirty="0" smtClean="0">
                <a:latin typeface="Verdana" panose="020B0604030504040204" pitchFamily="34" charset="0"/>
                <a:ea typeface="Verdana" panose="020B0604030504040204" pitchFamily="34" charset="0"/>
                <a:cs typeface="Verdana" panose="020B0604030504040204" pitchFamily="34" charset="0"/>
              </a:rPr>
              <a:t>zondigden.</a:t>
            </a:r>
            <a:endParaRPr lang="nl-NL"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47969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6090"/>
          </a:xfrm>
          <a:solidFill>
            <a:schemeClr val="tx2">
              <a:lumMod val="20000"/>
              <a:lumOff val="80000"/>
            </a:schemeClr>
          </a:solidFill>
        </p:spPr>
        <p:txBody>
          <a:bodyPr>
            <a:noAutofit/>
          </a:bodyPr>
          <a:lstStyle/>
          <a:p>
            <a:pPr algn="l"/>
            <a:r>
              <a:rPr lang="nl-NL" b="1" dirty="0" smtClean="0">
                <a:solidFill>
                  <a:srgbClr val="002060"/>
                </a:solidFill>
              </a:rPr>
              <a:t>1 Korinthe 15</a:t>
            </a:r>
            <a:endParaRPr lang="nl-NL" dirty="0">
              <a:solidFill>
                <a:srgbClr val="002060"/>
              </a:solidFill>
            </a:endParaRPr>
          </a:p>
        </p:txBody>
      </p:sp>
      <p:sp>
        <p:nvSpPr>
          <p:cNvPr id="3" name="Tijdelijke aanduiding voor inhoud 2"/>
          <p:cNvSpPr>
            <a:spLocks noGrp="1"/>
          </p:cNvSpPr>
          <p:nvPr>
            <p:ph idx="1"/>
          </p:nvPr>
        </p:nvSpPr>
        <p:spPr>
          <a:xfrm>
            <a:off x="395536" y="980728"/>
            <a:ext cx="8229600" cy="2376264"/>
          </a:xfrm>
        </p:spPr>
        <p:txBody>
          <a:bodyPr>
            <a:normAutofit/>
          </a:bodyPr>
          <a:lstStyle/>
          <a:p>
            <a:pPr marL="0" indent="0">
              <a:buNone/>
            </a:pPr>
            <a:r>
              <a:rPr lang="nl-NL" dirty="0">
                <a:solidFill>
                  <a:srgbClr val="000066"/>
                </a:solidFill>
              </a:rPr>
              <a:t>1 Ik maak u bekend, broeders, </a:t>
            </a:r>
          </a:p>
          <a:p>
            <a:pPr marL="0" indent="0">
              <a:buNone/>
            </a:pPr>
            <a:r>
              <a:rPr lang="nl-NL" dirty="0">
                <a:solidFill>
                  <a:srgbClr val="000066"/>
                </a:solidFill>
              </a:rPr>
              <a:t>het evangelie, dat ik u verkondigd heb, </a:t>
            </a:r>
            <a:r>
              <a:rPr lang="nl-NL" dirty="0">
                <a:solidFill>
                  <a:srgbClr val="B2B2B2"/>
                </a:solidFill>
              </a:rPr>
              <a:t>dat gij ook ontvangen hebt,</a:t>
            </a:r>
          </a:p>
          <a:p>
            <a:pPr marL="0" indent="0">
              <a:buNone/>
            </a:pPr>
            <a:r>
              <a:rPr lang="nl-NL" dirty="0">
                <a:solidFill>
                  <a:srgbClr val="B2B2B2"/>
                </a:solidFill>
              </a:rPr>
              <a:t>waarin gij ook staat,</a:t>
            </a:r>
          </a:p>
        </p:txBody>
      </p:sp>
      <p:sp>
        <p:nvSpPr>
          <p:cNvPr id="11" name="AutoShape 4" descr="data:image/jpeg;base64,/9j/4AAQSkZJRgABAQAAAQABAAD/2wCEAAkGBxQTEhUUExQWFRUXGBgXGBgXGR0XHBwaGh8fFxwcHhwgHiggGRwmHBgYIjEiJSktLi4uGCAzODMsOSgtLisBCgoKDAwOFA8MDyscFBksLCwsLCsrKysrLCssLCwsLCsrKywrKywrKyw3NywrKzcsKywrKys3LCssKywrKysrLP/AABEIAPkAywMBIgACEQEDEQH/xAAcAAABBQEBAQAAAAAAAAAAAAAEAAMFBgcCAQj/xABKEAACAQMCAwUEBgYHBwIHAAABAgMABBESIQUxQQYTIlFhMnGBkQcUI0KhsTNSYnKC8EOSorLB0eEVJDVzdIOz0vEIFiVTk8Li/8QAFQEBAQAAAAAAAAAAAAAAAAAAAAH/xAAVEQEBAAAAAAAAAAAAAAAAAAAAAf/aAAwDAQACEQMRAD8A3GlSpUCpUqVAqVKhLm8xhVGpjnA5cuZ9FGRk+oxkkAgS8gHM1SfpJ7YS2EIkTuVXkO8JaSRuehIwAAMc3ZvD+qds1Dt329voxJDZqWkSRVmnWPUI2bAWBQSytKSd8ZxnAyQWqFsfo94rxS8WTimqOMBSzMUzoO/dxohwhPXIGNycnYhvHDL1Z4Y5kzpkRXXPPDAMM+u9E0xZWiQxpFGoREUKqjkFGwFP0CpUqVBxJIF9oge84pRyqwypBHmDmqT2T4veTy3SXVt3aRSukU3s96qsVHgPPw4OseE+VT0GYmkcFdLkO2roQoXOc8sKPx3oJuvGYDcnHvqGv+MmJC74Ayi7DO7sEUDfmWYD40LdXLB8yNmM/eO3dty3/Ybz+6fQnAS1zxeGPd5AOnU/lQzdoIjumXHXTt+BxUXxKFSjCTwjbflg52I9c4xVevrJ4EEiJJcYONMWhG28yzjG+xwCd+XkGh2V8koyjZxzHIj3jp/jRNY5wTtRdTXBzbpaldWEeRknI23RWQK68tuXLJ873adonVvtgrLkYKDBAwNzuQxzk7Y2I8twtFKm7edXUMhDKeRFOUCpUqVAqVKlQKlSpUCpUqFe4JOApx5jH8j+evIPZpDnbcY5DmT784AH4/DdqzQbtg5Y7lsE4HIDG2kdAPMnmST09uSOYBJGdsjA6Y22/n0qmfSr2rbh9plZP94lykQAAx+s5BznSPhkigpX0v8AHmlvLXh1iQskcyuSmwE7MNHLqpJY7cz6VuSAgDJycbnln1rG/oP7CEaeJ3OTI4YwK3MBtjKxO5ZsnHoSd8jGzUCpUqVA1ccsHr/lmgTAv6o+IrntQtx9WkNpj6wgDxhtwxU5KHcbOupc5GNWcjGaxu5ueNcak7hYGsYVP2jMHQDzGSAzH9lRnfcgGg2jFUG3tRe8NN3euZddvJJ3fsQRYU+yg9oqRnVIWIIyMV32D4BecMuDZzTfWbSSNnifcGORCMpgk6AysTjJB05GN6K7azhhBwyEAPdEK4UYEdqu8rbDAyoKAbe0fKg44lw25u4raMN3KCFJ2lBBP1hVBiXT+qsmJDnnpUedS/AuJ/WYdRULIpaOaPnolTZ193Ueasp61LsPKm9I6D1oAhaKCuAcKcqpOVUjkQDyx0A2FA3FyozIjDVvscgSAbFf2uRAYZwfiDLtUfw8aQ8B/oyXj9YnOSP4HJHuK0EB9IPCPrFm6qhfTonVCPEQuHK45himpfeaLtEi7pDCFERUFAoAXSRkYA2xg1MOKj17tfApUbnwgjYk5O3TcmgO7P8AFRD9m+AhOzYxpPLDfs+vT3crbWeXEZLKg2LEjUd8AAsdupwDgdTTsHG5YQFU6kX2dZyQPInyP4dNhsF+pULwy/WaMOnuIPNWHMH1FFUCpUqVAqVKvCaBi6lAG5x/P8/hTD8QjUkb7BjsDjwkKRq5ZywHPz8jhTnWD3ektg4J5Z6A+hI+Q9aHt+FMGGtgygxnOPE3djKhugxLqkyMkk+XMJKNiQCQVJAOk4yPQ4JGR6Eis+7f/R2/Er2CRpVW3jXDqQSxGQWAxjGQMZztWgzShVLMcAAkn0FY/a/TFPNdulvZiaBc4IfS+kHGslvDg9F299Bc+Pdq1sb2zt2wY7giIKAB3bZ0oQAPYyVUjoGB6YNyr53u/rd9xUXVxE0McWGjBYNjScoAQcFtWGJHRQPLN1bi05/ppP67f50F67T8QMUJ0SKkm2AcEkZ3wPPHXHy51SLTicglSR5JDhgT4iSQOY3ONxtQJOTk86VBbbztoTtFGB6uc/gP86KgsTcwK80khZ8nZsADOwC408vSqTWg8BlDW0WOi6T7xt/hQNcL4LHASy5LEYy2OXwAry+kAmiCopmcOqO22lNmcZ5kHSp0jmQOWM1Jmo/ibREaZMN1CjJfPQqB4gfUcqD02zfekYn0wo+HX5k0LGzC5ijDFlZZGcNvhVAAIPPOoj8aI4WsgixKSW1HRkgsE6ByNi3qPTnSubRXKschlzpZSVIzzGRzB8jtQdNUXxGRcqVfEqklNA1tk7EFR7SnkQdvUc6MaxTqM++uljC7AY91BHqneNpl8L6Q3cKcKR1OobvjqoOBnfPOvZIVxp0qF8gAB8qcvrbWNiVZTqRhzVhyI/xHUVzFN3kSyYAJ1K4HIOh0tj0PMe+gjGmUxKrnLrqRhuW8LHQ3mcppwfSm5IzoXUCGJbY+1o206v2va9cYzvmpCQVXuN2hnCNGVkCMwMZkKIzA6fEyhjqRlPhIIznO4BASXAuKm3cOwIjbSHHmpzhhjquD8DjpWjKwIBByDuCKx62ve9hYnSCrSL4TqXWpIZQ2BlSRkHA3JHM1eexfED4rZzlo86D5qDgj+E4+DLQWmlSpUCpmbchfn7v52+Jp0mgUn0s2rJPQgc+uPfvQO6jkiNV2O5O2/M8q6tZSwyRjfHv9abMbaGxszEnHlnp8hXiXBAx3bDHkMj57UFL+m3jZt+GsqnDTsIgfQ7t7vCG39Kz7sJwsQ2qsR45QHY+h9ge4Kc+9jWo9u+zMfEYo47jvI1D6lKEas6TnOQQBp1dOoqVsOy9tEoUJq0gAFznltQZ5Sq79sbu1tLV5JUQAA48Iznlt65Ix6kDrWX9k+Iy3EJllULqdjGB+pnbPng5APUAe8hYLS0eQ6UUsfSp607JOd5GC+g3NR3AL94pQEGrWQCo5n/2yf53GhUEDF2XhHPU3xx+VMS2S2jh1LdzJhJAWJCHkkg3wNzhj1GM+yKsZoPi0atDKH9ko2fdig8awXrlvfg/4V1HAq+yAKa4PIzW0DP7RjQn5CnZlJBAbSfMAHHz2oPWoGTiEY1gNqZBllTxsPLIXJGfXyPlVI4vxC64dctLfM95YS4QSBQPq5J+/EoCuDkDVgnbbc6WG7R9nRGon4RJoN2DEYIyBDMrIzFk6ROEViHGwx0JOQs15x2R7WOe3jAErwrH3uclZnWNX0KeWH141A6RvgnY3jFy0UJYbsNIBPLJIXJx781X+D9pI72S3hVHglgZpJ7d1IKCNDGq5xgrrlQg7HwchVm4jaiWNozyYYz5eR+eKDi5tZEYqJNWMbsoBzj02x8K4hjCRhBk+JnJPMsxyTXEPFNSES7TxjDqBkuBsHQfeB9OtMzRzKneH2+fcbYC+Rbn3hHwHlQdyVU+0HAHdZDbzSoXIYxCTRGzEjUdQQumRnIU4J8sk1bS6ugkQ5RuWeYI5qfIihJaCC4fw0QRCJSCqltIChcKSSF254z7R3PM13Z3jQzLINyGzjz6EfEEr8QelGzio6eMaS5HUqgPmPab3DYD1J/VoNbhlDKGU5VgCD5g7g13Vc7DX/eQFCd42/st41+WSv8FWOg4lYAb/AM9f8KAveILbw944Y7qAqDUzPIwCoo6kswG+AOZIAJoq5jDEA8hv/PwyPjUJ23t+9te7MsMKu6hpZ1DKmMuCFLKC+pVA3GM5G4oJHg/FluA2EkjdTh4pV0OueWRkgqcHDKSpwcHY4kKqfZK5mll1SXMU6rawEFFQNrkLFy2n2R4FwvLffcZM5EjSAvqI38OCcY9387558qDriv3B1LH+43+Y+dG0LFbNq1OQSBgY+fzyB8hy6lUEJ2p7MW9/H3dwpK9MEqR16e6hYOx0C4GW0gABRsMDYDbkKluM8UitYZJ530RxjLE/IADqSSAB1JFRHCLu7u41m8FpFINSIU72Yod1Z2JCRkjfRpbGR4s5FBMWfD44v0aBfXr86XELoRRPIdwilseeBnFUrtr2ivOFd3cOyXVozhJAUEcyE5IKsp0MNjzUb4HXIuF/CJ4GUHaRNj+8Mg/lQMWto7RqzyN3jAE4JCjO+kKCBgZxnmcc6VxYGRSkjlkPNRtkeROScH315w/iYMQaQ6WXwuD91xsRjnvzHnmvUlmk8SqIk6d4CXb+HPgHvyfQUBrH5CuDQnDL7vQwOzoxV1PMHp7wRuDRRoGbiJXUq6hlYEMrDIIOxBB2Iqs9nOxsdlNI8UjmJge6hYkrEXIMhXffVpTpkYO5zVoagHu2d2jhUMU9t2OETPTbdm/ZHxIoHDbJrMmhe8KhS+BqKg5Ck8yASdvWvWphrIn25Xc+h7tfgF3+ZNAXMWmWBIs63kGc+LwLu5Od+XrQHuoznAyOR8qaeibrGo6eWdqAurpE9pgD0HU+4cz8KAe0XTcGP7s6sceUqDVq+K5B9wobWz5MeNPLvG9nPkvVz7tvWn7aPXcxd6pUES92h9o+A5Lj7oI2C8zk5pTyE8+gwANgB5AdBQAxxksVLavA7g4C7pg4x5EE9aBZchlPJVZ19Nxke4lvmfWjJWYNqXG6Ohz0DYOR6+H8ajr26SMBC6hpCBlyAWPJVA8gTyHMkelBMfR9ehbgxn76kD105cfLL/OtHrGOzN0Rc20nIllz6Z2YfDJFbPQCzr41Pw/AmoftXwyacRCJLWRUYs8d0rMrHGlcFc6SAW3KtzG21S0r/aBfLf3jGPzP5U2QzMwEhXGMABeR5HcHyPyoI3srweOEzMtpHaNIyKyRhNJ0IN1Kgal1O4BIU+YFG20zKNAQlh57D1yefPPTy5c6Itpm1FGwSOo28tiOh3H+QomgFt7lixRgMjy28jyyeh556HyokmgLnaZT5gf2Tp/KQ/KjqCpfSnwY3fDpYVdEctGU1sEVn1AKhJ2yxOB+0RXXZTtOH7qzuUa3vhEGaJl2YL4S6OMqVJB2znnzxmrDxHh8U8ZimjWSM4JRxqU4ORkddwDQ/D+CW0G8FvDEfOONEPzABoM37acTj4q/1fMq2ttMe9WOKSSeeWPK6I0RSFTdhrY+0eXhydK4VOZIInMbQlo0YxNs0ZKg6DkA5XlyHKjC1c0DRhXVq0jV543+ddE0NNxGJTpLgt+qvib+quT+FNG/J9mKUjzIC/gxB/CgA4p9jPFONlciGX3N7De8NUzIMVB8U1TtFBp0EurtqO+hDk4HXpUjcXbljiJviQP86B41CX8TW/eTRMNJOuSNjhSerKfut+Bo4mc9I09SWf8ADC/nXKWK6g8hMzDddWAinzCDbPqcn1oH1OUR8Ea1DANsRnfcedAXNoTIkquUdAwG2QQ2xBFHyuScnc0y1AE9kp9ou38bY+WcUoolT2FVfMqAD8+dc/7QjMhiVwzj2lXxFfLVjOjODjVjOK7c0AN1MI5reU8lkwx8g4KEn50uJfZlgQdjgAbkk7ADzJ2ru6iDqVYZB2NDwZTBLF2UYRm5qOW3QtjbUd6BnuzqeN8CRV14G4IHtAHqy9aqfEXZZmUhD3joVOSW0qAVUjT4F1q5yTvkgAk7WyD9PEfLvSf3e7bP+FQd3aIc7YJZXJGxLKQRk9fZA921BHWZKNj9VzvjGdWHJHxZh8K3cGsNlXJPkASfh/rgfGtvtvYX90flQDXaEuNJwQCR1HTYjqK8t0bUWbA2xgb/AI9evzrq+k0kMQSMEbAk7+g/neu43BAI5HcUAqOYi2pWIJzqUavmB4ueeQPOuzxKHrKg9CwB+R3omlgUEXJKZH1IpKquFzldRJBOMjOkBRvj73WiNU56Rp8Wf/003w85Zz+0/wDeK/kgo0mgEInH3oz6aCP/AN69sbzvAdhsSMjllTgj0IPv99c8WdxE3d+3sAcZxk4LY64GTj0pmzmhhQRgkBdskHfrnVjBJJJPqaBzi920ULuq6mA2B5bnGTjoOfwpiOyVx9pI0x6gnSm/ki4BXy1Z99OvxNDsoeQ+SISP6xAUfE0xw20cMzMBGhxojzqKn7xJGyg/qjI65oDoo1QYVQo8lAA+QpE16TXJoIeDfiLfs2238TjNSjGojiGYblLjBMZQxS430jOpW9wPOi5r9RjSrSMfZEY1Z+PsgepIoCWNNStgE4J9BjJ9BkgfM0KbORgTNIVJ9mKI4C/vuPE59AQPfTPBrouZInGJYueCSGU8mGcn3jNBAx9rXk4gbAQmFwneF5SGyNjhVRsE4J317aTsaN7U8QKoIY0WWefKRRvuu3tO4/8AtoNz57DmapX0k3IsuK2F8QSpR42AwM6cg7nAzpm6npVw7O2J8V1KVe4mAyVOpY4xusUZ/VGckj2myfLAUvsPafUuL3dnqLLJEkgYgLqYYbIAGAPtJNhy01ozmoG77LiS+W9aVkdE7tVjwAV8QJZiDkkPyAGMDc86m2/nrQNSGg1jEkjK26JEZCM41MSEUHHQZJx1xRMhoayP2lz59ynyD70AgwgIUAZGDjnjnjPl6UBcGjWBYkDG3tMeS+/zPko3Pu3oUaQzMMkLG5JbrqHdjbkvicHA8uZoI2cfZ7cyxB+ABUfElv6o8q29FwAPIYrGeEKrzxwggt3iGRQclcnCgjoQGLfH0raKAe9bC6sE4PT12qDuuKdyV8URVmYBXcxsfvEq2CpHjUYOkbjxbgVYJ01KR5ios2ysAV8J3IIAPtDcEHYqeo9ByIBAQFjxeWa6Ze9nh7xS1vE8Mbx6Y8JL3jKC2pZOf2qjEiAb5q1W7sV8YUNvnScj0IJAO43x05b86q/DeGNbPbrpZljmuItZA/RXA+sZ25L3yxxgegq1ZoAXJictglSSTgEkZ35Dc4Ofg3pXi3kjn7OLC/ry5jz7lwWPxC/GjJplRSzMFUbkk4ApiK/jYgBxk8gcqT7gcE/Cg8tLvXsRhhnkcjbn0ByPL1ofiPGIIZIYpW0vOWEY0sQSgDNlgCFwDnxEcj5VxGf95lA5ARE/vEMD/ZA+Qqm/Snw/MTMtvboJJYIp7lkVpSjsqZUgZAAIXUzZxkAcjQWvtH2iW0WBijS9/NHAmgqBqkzpJJIAU451Hdpe0F3a28lx9Ui0RrqIa4IcjbOFWEqTv+t0qB7X8JnTgswlEYkgZJYo4zmOOOFl0qp0K2BGGPiyck7jOAVJ2b+swvp4fw+MTRELLraWTEi7EHuFIODnIegusEwdFccmUMPcRkfnXRNVf6N+JCXhtpk4cR90VOzZhJjO3PkmaspNAjQ006RDLMsY9SFH+tPE1Edn8SPcXDDUyyGKMnfSq89PlknnQFf7RiP9IvxOPzoTgfjuLi4H6MIsSt0Zs5OD1xjHxqQdBnOBmlJIT15UAbWUfed4UUyDYOw1MB1Ck7qNhsMCuJ7tQ2kZZ/1UBZviByHqcChuLXJV41YskLE95IvMeS5+7k/eo1CqriJQkZ3AXkfUt98+pJoBJJJTyjC/vuAfkur865t31wrL0YsAOXsnBPqM01xgOYmEftHbbY4PPHwru6dm0hNEUaqFRTliAPQYGfjQNyGo2RiCZ0OFVWVj0cfqL5nPXkvXyJbRL97Mh/b2X+oNj/Fmh7ubPtHbGPQDyx0HpQLimBpCbRlQyD0YZyfNj1J3NVbi/ENDBFcIzAamOPCucAgHYuWyFz1BO+nFWC8OmOBTzWJc+molwP6rLVT4/YGXTpODqTPLGAytk7ZJAXAGcb/GgnPossAeJOUGERMvscs4+8WJyxzJuTvkc62qqR9F/DtELy4xqIRf3U/1JH8NXegVQ/EolyVYDS24LDIznqDtz3+OPKpih72LUu3MfiORHy/woIkFVQuh7sKCSvNNuYx09CuOhwaNhkyAcYPUeR5GhoihBVdOAQGC42OAQCByOCpx5EV6Gddsa181wGHvB2b3g5PlQc8VGQg6d7Hn4Nn8wKe7sOgDAMCBz3oO9vYiuGdUOQR3ngOVORs2DjIrm24kukbOw+6UjeQEe9VIyOXwz1oDbe3SMHQoGTknmSeW5PpQnHuEx3cElvMCY5AA2Dg7EMMHocgU59cz/RTf/jYfniuWvwOaSj/tOfyBoOeK8MS4jMUpcowIYK7JqBGkhipBIIO4oG27L2sahAjlFAVVeaWRQBsAA7kAAAbDapSG6V/ZYHHPzHvHMfGlLIFBLEADck7ACgCseCW0BzDbwxHzjjRD5cwM0aTQcd8ZBmKJ3U8nOI094LkEj1ANIxzHm8UfooaU/M6B+BoCSah+y74hljPtLO+oe/BB+OKNazB9qWZv4lT+4oP40Hc2Pdq7wD7QjfWzPqA6HJ5+RoJEmhri5RPbZV95A/OhrSOGaNZFQkHYhndtLDmpy1PxRonsIieqqAfnjNAy0zSD7NMg/ffKRj4kZf3KDStYVhi7pCWyxdmIwMnoq/dX0p2SQnmc++qXe9ulE8sENrczyRtoyi4UsPayx3UA48WN9+mCQtTtQ8jVVXg4nc/pJI7GM/di+1lx1BfOlT6r8qA4TwlbXielGdhJaFnaRy7M4lA1N05YHzoLecs2hcDCl2Y8lUbZI6kkgAdSelAnA3c6/Q4Cn39SPTNPWk+HnQ+1IqFPUJuV+Zz8KD4jhUO4L88jcLjfC9CfNvgNt2Bm9nLEsxySck+tAQxGR1RdyzBQPUnFSPG95XPIeEn94qCQPM5J2qx/R/wYGQzMNo8qvq59rfrpG3vORQXfhdkIYkiXkige89T8Tk/GiqVKgVKlSoK32jtTGGmjRidJDCM6XdcHKg/rjdkz1yMjUTVX7LcfuxCWnBuVjdo5SsfdXEZU7M0OcSqUKv4MNhhhXrSpIwwIPI1XZrcRS5PhJXTywGVT4d+QK6iB+8ee2AMtLxXRXjcMjAMrKcgg7gg+VMcQY7Pk7cz5Dz+Gd/Qn0qr2FvpvrpQhaBRHKAQdKyzbyhemToV9uRlY9asFxbF42VJMK6keIGTAIxkHIPzz8KA9JcjPLzHkeopu5mKqzAFiATgczjoKSKF2G/r+FJjttsaCO4XIqoO9kUyuTIQT7IfB0rnoOXvzT9/JEUZZGUIwIOWA29+ah5eI3UUrpJbSXUWlCjxJEvjOrWCHmGwGjG3VvQ0k4xKu6cMmB8/90Q/PvsigPsJmdwsZZ0C/pCDowNgpY7E46r8RR7Gq7fcavihK8PZj+q11Gh8ua6um+x91dcGv2WEpNJruVV3KlWQ4ySAoYBpEXIXXjfG+5oJxmrgmo3hdvG0CPIFlkkGtmcBsZPsrnZQOWBXctvAgyyRgeZAA/wAqBvgC73bj9EXUL5FwDqx+FEs1cLdqwCqV0ryVQAoHoBtXLtQJ2ph3pO1D6y2dOCF2ZicKD5E7kn0UE0Ckao2a3TvRLj7QIUByfZJ1EYzjmBv6UVNp6lm/sL8gdXzb4UNbzAIzqAGkBX9UKgPzZ2I5gHA95oGpnoYJkFm9hRk/tb4Cj3nbPkG8sUppQP2j8l+XNvjj3UyJu8VUGWdnyVxzOyoNug8Ww38WB6B7a20t3Mqjm5O/RRzY+4ZyfMnzNbBw2yWGJIkGFUYHr5k+pOSffUX2V4F9XTLbysPEfIc9I6c9zjr6AYnaBUqVKgVKlSoFTN1bh1wfgRzBp6lQVi5jeLAxk5A22Ug7E46fD5GvO5Q7+LHPCuyg56+E/lVjuIFcYYf6e6oC+smjOdyv6w/xHLPr+NAy7lD1KHbBOSPcTufiT5eWSBJkZHKg2YkY8JB55yv5BqZ4e7aBkqx3zu3MMV6rz239cnrQc8d4e8wTRK0ZRtRXU6q4xjS/duj43yPFjIGQ3Koy0sL5NapLCisQQZHmuym2CED6CASM4Z2AJONtqnTI36ufcy/4kU29zj2lYdOjf3SaAB7a9XZLqFthvLbktnqcxyovw00xDwaRp457mfvXi1d0kcfdRqXGlmwWZ2Ok43bHpUx3lDrdBiwQFipw2MAA+WpiFz6ZoPIrUJqCsyqTq0jHhJ5lcg4z5biu40VDqUZf9dzrb4HGE/hArhi37C+9iT8lUg/1qab1c/wqF/Mt+VALfzmF++ySjECVSeY5Bh+0KNu10sRQESLJOUYs0cad6wYruQcKNlG2d967uJQxLMMk7klmP4Z0/hQeSTDOOp5DmT7hzND28IjbJJCZJMR3LE+n9F6/e25daQuOapsMZIQYBHnsMGg5ZaDuaWgZ5q5lm8t/dXNnw6aeTu41JPXyHqTyAoB0UyMFUE58hk+WAOpPICtJ7JdlxB9rKB3pHhHMRjyz1c9W+A25k9mezEdquT45TzboPRR0G535nPwqfoFSpUqBUqVKgVKlSoFSpUqBV4RXtKgiL3goO8Z0nyPs/wClQFxA8beIFCT5ZBP5HYDr0q7Vy6AjBAIPMHcUFJ785xlPizf4IaYkZWdNXNDqAO6k9Gx1wcYzVnuuzsTHUmY2xjw7gjngg9Pdiombs7MhDLokxnH3TuMHY7cj50AjyEnJcb/sf/3TEkSnmx6Z0qEJx55Lg/KvZ7SZPajf4KWHzAxQD3OM52xzztQHyyjOwwPLJP50y0tAm63xTUtyBzYD55/KgfkcKxk1acrpbyI9f86UsmnGVAOxGvcjqPDyU+9QaY+qyuV0xSthg2O7ONtxn0qSTszdS5ZkCMzEnW22D6LlgfTf4UEX9bCv3hJaTBCnoC2xJJ3Y42Ax670ICTgBWaQnAjAJPyXc/HHPrV0sewqjeaVm/ZjGge4ndiPiKs3D+GRQDTFGqDrgbn3nmfjQUjgnYyZzruG7pf1Fxq/9KZ9MncjarzYWEcKaIkCL6dfUnmT6miaVAqVKlQKlSpUCpUqVBD9o5L1U1WawSEAkxy6lLHyVgcA+8Yz1FUXsV9IN9xG4aFIbaHu11SFzIWAB04C7HVnbfGOvQHUqxHtaP9kcdivF2guSWkxywxCzj4EpL6k1RbO3/a6/4biTuLea3diquC6sp3Kq4yRkqPaGxIOw2zMcE4jf3Fklwv1QPKiSxriQqFZS2lmznVuoyBgYbY1K9p+DJe2ktuxGJEwrc9LDxIw9zAH4VjHYrjV0beTggDJO8zRBx/QxEsbnfzXS2nzMvoKDQOwPafiHEUWdobeC3LYyS7O4Bw2gZAAzkaieYOxpq97T8TTiC2CQ2sjvGJhIDIqrHkqWddyMMuMAnOpfM4vFjaRwRJGgCRxIFUdAqjA39w51V/o/QztccScHN0+Ic5BW2iykex9nUdTn94VBbLQPoXvCpfHiKAhc+gJJA+NO1RePdrby3vrazENu5uc93J3joAF9rUuk8hvsd/SrNxSa5jgLxiF5FVmZWLKrYGcAjJX4g0EpSqpfR92mn4jALl4ooomLKqqzOx0nGSSABvnzp1eNXcl5JBbxwPDHs85ZwEff7LSFPeSAYJwQBnfBwCForwiobtTxCe3tpJ4lik7qN5HRyyagg1HSwBwcA7EeW450F2D4/PfWy3MkcUUb6wiqzO3gYpkkgAbq2wB2xv0oLGbdf1V+QrpUA5AD3VRb3tfeR8Ti4d3FuzSp3iy944ATDk5TQTn7JhgE813G+CuN9sJbCaFb2FPq8zaBcROSEfydGGQMZOoMdlO1BcqVUr6Re11xwyNZlhimieQRgF2RwxVnH3SCPA3l099S9xNxERkrFaM+M6e9kAJ6gN3fyyB8KCepVA2/FZ5bJJ4o4xLoJkikYgCRch49QBwVdWXODyqJ7EdqLviNsLlYoIlLMoDO7k6diThRjf30F0pVUr/te9nKicQhWKKRtCXMTmSLV5SAqrRHA5+Ic98A4sl8ZdGYe7L9O8zpPxXcdN8H3UBNKqV2A7WXPEe9doYYY4pDE2HaRiwAJx4QAPEN9+tXWgr3b3tD9QsZZxguAFiB5GRjpXI6ge0fRTR3Zji63dpBcLgd6gYgdG5MvwYEfCqv2m4cvE7uS0J+ytrdix8rm4UrEffHHqb/ALq+lQX0CcWbu7iyl2eF9YU9Ax0yL/DIpJ9ZKDWKVKlQKqX9LXZ763w+TSMyw/bR45nSDrX1yhYAeemrpSoKD9EfadZ+GjvXAa1BjkYn+jUakcny0bE+aNWc9obi4t7qDjippjuZiyIBpPdqoRA/m00Ks3p8qkLPsbMnGLiwjJSzmVZZcbA22vWqAjkdYaIfs661jtf2eS9spbbZdS/ZnGyuu6HboCBkeWRVEV2y4oLi1ggtny3ESsaMOYgZdc0nwiyPe61a7S2WJEjjUKiKqKo5BVGAB6AAVl/0I8Jm0NPc6h3HeWsCN9zx65/fmTC56d2RyrVqgzTtx/x7g/8A3/yrQuJ/oZf3H/I1mPbPiSNxrhsqa3ig7wSyJG7ouvwjLBSOfPyq/wDHOMQpbPIXBV0fRpBYucHZQMlj7qoyDsP2s+rcMsrdxLBDPLKsl4ANKjUTpQ5yrnkWI8IyQDjK7dw61jiiSOFVWNR4QvLHPOeuc5z1zms0+iqxgn4QLC6QhtUmqKRWRsFi4ZdQByMghhyIobsj2gk4ZcvYSmW5slOIbhI3fugd9LFVIKjkceyeWxwqjQ+23/Dr3/pbj/xtUL9Dn/B7X/vf+aSjO2vF4Tw640vrM1vOkSoC7OxUpgKAT7RAPl1qM+h66UcNhgbKTR96WjdWRgDK7A4YDIwynI86ghu010sfaezd86Rab4VmO/1kclBP4U99Ilu/Fzb2VtFL3SyiWe4eNokRQrJhS6jvGw7HC53C+pAfGOJoe0drcLraBLfunlWNzGGIn+8Fxj7RNxt4vQ41eKQMoZSCpAII3BB3BoM0/wDiAH/0+H/qk/8AFLVi7RcbukEAW2kiV7q1jeUvGQqPMinIViTqzo9NearH073AltYoIg0sq3CuyRozkKI5Bk4BA3defnV0vO09n3ep2LKNL6e5kY5UhlOjRnUGAI2yCPSqJm7H2b/ut+Rqg/QN/wAIj/5kv51NWPabvLSS5mVoo5DIII2Q96UUad0GSXZgzAAbBlHqa19DXEo7bhqxXBaGRZJMrIjIcE5BGRuPdUFp+kq0WThd4HAIWB5Bno0Y7xT/AFlFMfRReNLwm1ZzkhXjyfKN2iX+ygqL7aXs/EYzY2Eb6JCBPdSI0cSR5yVUsAZWOMHTkYOM75FqsYYOH2kURbTHEoQE7liBknAG7MQTgDnmgpn0HfoL3/rZf7iVoPE75IIZJpDhI0Z2PooyfjtWbfQpeKiXUUgeKSS6eVFkRo9SsqgY1AAnwnYbj4039KPalJ0js4UnkieWP61JHDKQIVYFlUhRqY88jIwpHWgk+xPD+JdwbhZbVGvHN06ywyyODIBpUsJ1GFQIANIxiqZcCXhXaCKWZkIuTmRokMcZEx0PszMRiQLI3iPn1xW18Lv4pow8JynIeErjHTSwBHyrKPp2MVwkKRLJLcRSOrKkcjYjZfFkhce0se2c8/WqNipVS+wXbRbmGKKdZYroKFYSROocqPbViunxYzgnI3HqbpUCqP43eyRIvcxCaV3VFQt3a77szPpbSqqGOcHJAA3IqQpUFTPae4+vrYi2hMhg+sMwuH0qmrQAf93ySWpjifa26hUK1pGsz3iWaKJmdT3iLIJQe6UsoDNkYXGg7+TPYo9/xLil1nKrJHZx+ncLmQfF2Bpvjqy3fGIIYjpW0haWSQYOiSfMaYUgqZNCuV1AgatRBxpIX0ClWa8L7QXEUMiGSSQz8RmtrWRh3jrDH+kcAKdenu5dOQd9ORjNXDstbTokpnZzrlZ4lkYO8cWAFVmGxOQzYyca8Z2oA+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cWvCXJnY3WdJ7sDWZZm8CIMnSBrBwMnSmAc701FxO4ivszXEhitbJp7xBpKKSPs02GTLpR3LZ3PLAIFBolKqnw20ubmCG6+sSQyypqMalTGiSgaRpZDmSNTkN95wc+E6RC9neNTlBFLOxNpeXazyt7T29spILYGCSZrcHzGTQaNVftuPyScRls1iXu4Ykkkl16jqk9hNOBpOAzZydh60HwWZ5oIuIzTyRKVefulIEYgZSUVwQckJpcvnOotghcAVrhF/OltHJH4bzjF0ZFZgG7qEjUrY5Not0UqDtlt8jmGo01b3KSAlHVwGKkqQ2GU4KnHIg7EdKoF32lkthxbTIWjs0h7t5SZMzupLpqJ3JJiGOSluWPDQXCUk4XLYQmVyn1S6uL9WbWq6FWQyAH2T3rMM9aDUaF4pd9zDJKcYjRnOptIwoLHLYOBgc8VSuF8ZnZY+IzPJHbLbyTzKdkIcBoo40PiZkUEmQ41FvDkHCB9ppZLiK2t5pHW54i6juUYqsNt+klBA2dhECCzZyzHTpAwAs3CuPXMtraT/VMtcOmtFkA7mF8kSEsBrwukkADdjjlVlqki/f/AGlJ9v3dnYwM06jAjDOMoh2ySkamRjnbUgwNyQ+0PFbicW0CSyW8t64KRR4V47VfHJJI2ksshQbBSoDOFGdJYhoVKvAK9oFTVzEWUqrtGT95dJI92pWX03HWnaVBC9m+zkdkHWKSVkdmkKyFW8bbs2dIbJ9Tj0riTswuqR0mnieWdZ5GjZQW0oIhGcofstIG3PO+anaVBA8X7KQzRwIrSW5tmDQvCQrJsUIGpWBBU4OQalrS0WOMRoSAAdydTZO5Yk5yxJJJPU0RSoIHhfZdILmS6WaZpZtIl1lCHCDSmQEGnSDto0+uaNueDRyXMNy+S8KyLGNtK95gM2MZ1YXTnPImpGlQQnH+zSXUsExkmhlgL6HhYKdLgB1OVIIIA6ZGNiKZ4j2RikkhlWSaB4UaMNE+C8bEFkdmDMckZ1AhsknOd6sNKgYNsBH3aExgKFUrjKgbDGoEcvMGoThHZNbbve5uLhTNI00hJiYtI3tN4ojgnA2G3pVipUFdh7HwgxlnlkMdwbrMjBi8xXuwz+HfSuAoGMaQOQxS/wDk63LXbOZJPrervAzbKGTujowBjwbAnJAJwRk5sVKgrthHbcORI5bolmXTGbiRdbLGNlRQFDaQw9lcnIzk0P2X7NBYrpp18V9JNJJGfuxyZCx+jaCNWPvE7kAVI8c/TWn/ADT/AHTUzQVeDsTEtm9mZrh0eLuA7updIhsETChFGNidOTgZJwMFt2Wi0waGdJIGZ0lBVn1MhhYtqUq2UOMEYGlQAAoFTtKgzXtDY2/fWXCYZNPeTvdXJ1q0h0AyZctks8kpU8vucsDFXMdnYiJ+91TNcIYpXfGTHgjuxpACINTbADcknJ3r28/SL/zF/MVLUFVh7CwizezeWeVGiEIaRwWSMY0qmFCrjA+7k6RnIAA6XsNB30U7yTSSRo0bF2B71TjaTCjI8I8K6VOSCCGbNopUFWPYW3MV3EXlb600ruxZdSmUgsE8OAPCo3BOFAJIAFdWvYiBLlLkyTSSLCIT3jhg4DB9T+EEtlV2BC4UDTVnpUCpUqVB/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346" y="5301208"/>
            <a:ext cx="8040054" cy="1602577"/>
          </a:xfrm>
          <a:prstGeom prst="rect">
            <a:avLst/>
          </a:prstGeom>
        </p:spPr>
      </p:pic>
    </p:spTree>
    <p:extLst>
      <p:ext uri="{BB962C8B-B14F-4D97-AF65-F5344CB8AC3E}">
        <p14:creationId xmlns:p14="http://schemas.microsoft.com/office/powerpoint/2010/main" val="369858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57200" y="274638"/>
            <a:ext cx="8229600" cy="562074"/>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Korinthe 15</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kstvak 5"/>
          <p:cNvSpPr txBox="1"/>
          <p:nvPr/>
        </p:nvSpPr>
        <p:spPr>
          <a:xfrm>
            <a:off x="161764" y="849686"/>
            <a:ext cx="8820472" cy="1477328"/>
          </a:xfrm>
          <a:prstGeom prst="rect">
            <a:avLst/>
          </a:prstGeom>
          <a:noFill/>
        </p:spPr>
        <p:txBody>
          <a:bodyPr wrap="square" rtlCol="0">
            <a:spAutoFit/>
          </a:bodyPr>
          <a:lstStyle/>
          <a:p>
            <a:pPr lvl="0">
              <a:spcBef>
                <a:spcPct val="20000"/>
              </a:spcBef>
            </a:pP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21 Want, dewijl de dood er is door een mens, is ook de opstanding der doden door een mens.</a:t>
            </a:r>
          </a:p>
        </p:txBody>
      </p:sp>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29200"/>
            <a:ext cx="9144000" cy="1628800"/>
          </a:xfrm>
          <a:prstGeom prst="rect">
            <a:avLst/>
          </a:prstGeom>
        </p:spPr>
      </p:pic>
    </p:spTree>
    <p:extLst>
      <p:ext uri="{BB962C8B-B14F-4D97-AF65-F5344CB8AC3E}">
        <p14:creationId xmlns:p14="http://schemas.microsoft.com/office/powerpoint/2010/main" val="3415978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57200" y="274638"/>
            <a:ext cx="8229600" cy="562074"/>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Korinthe 15</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kstvak 5"/>
          <p:cNvSpPr txBox="1"/>
          <p:nvPr/>
        </p:nvSpPr>
        <p:spPr>
          <a:xfrm>
            <a:off x="161764" y="849686"/>
            <a:ext cx="8820472" cy="1477328"/>
          </a:xfrm>
          <a:prstGeom prst="rect">
            <a:avLst/>
          </a:prstGeom>
          <a:noFill/>
        </p:spPr>
        <p:txBody>
          <a:bodyPr wrap="square" rtlCol="0">
            <a:spAutoFit/>
          </a:bodyPr>
          <a:lstStyle/>
          <a:p>
            <a:pPr lvl="0">
              <a:spcBef>
                <a:spcPct val="20000"/>
              </a:spcBef>
            </a:pP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21 Want, dewijl de dood er is door een mens, is ook de opstanding der doden door een mens.</a:t>
            </a:r>
          </a:p>
        </p:txBody>
      </p:sp>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29200"/>
            <a:ext cx="9144000" cy="1628800"/>
          </a:xfrm>
          <a:prstGeom prst="rect">
            <a:avLst/>
          </a:prstGeom>
        </p:spPr>
      </p:pic>
      <p:sp>
        <p:nvSpPr>
          <p:cNvPr id="5" name="Tekstvak 4"/>
          <p:cNvSpPr txBox="1"/>
          <p:nvPr/>
        </p:nvSpPr>
        <p:spPr>
          <a:xfrm>
            <a:off x="611560" y="3327195"/>
            <a:ext cx="8352928" cy="954107"/>
          </a:xfrm>
          <a:prstGeom prst="rect">
            <a:avLst/>
          </a:prstGeom>
          <a:noFill/>
          <a:ln w="12700">
            <a:solidFill>
              <a:schemeClr val="tx1"/>
            </a:solidFill>
          </a:ln>
        </p:spPr>
        <p:txBody>
          <a:bodyPr wrap="square" rtlCol="0">
            <a:spAutoFit/>
          </a:bodyPr>
          <a:lstStyle/>
          <a:p>
            <a:r>
              <a:rPr lang="nl-NL" sz="2800" dirty="0" smtClean="0">
                <a:latin typeface="Verdana" panose="020B0604030504040204" pitchFamily="34" charset="0"/>
                <a:ea typeface="Verdana" panose="020B0604030504040204" pitchFamily="34" charset="0"/>
                <a:cs typeface="Verdana" panose="020B0604030504040204" pitchFamily="34" charset="0"/>
              </a:rPr>
              <a:t>&gt; 	Zo is ook de opstanding van doden door 	(één) mens.</a:t>
            </a:r>
            <a:endParaRPr lang="nl-NL"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954861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57200" y="274638"/>
            <a:ext cx="8229600" cy="562074"/>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Korinthe 15</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kstvak 5"/>
          <p:cNvSpPr txBox="1"/>
          <p:nvPr/>
        </p:nvSpPr>
        <p:spPr>
          <a:xfrm>
            <a:off x="161764" y="849686"/>
            <a:ext cx="8820472" cy="1477328"/>
          </a:xfrm>
          <a:prstGeom prst="rect">
            <a:avLst/>
          </a:prstGeom>
          <a:noFill/>
        </p:spPr>
        <p:txBody>
          <a:bodyPr wrap="square" rtlCol="0">
            <a:spAutoFit/>
          </a:bodyPr>
          <a:lstStyle/>
          <a:p>
            <a:pPr lvl="0">
              <a:spcBef>
                <a:spcPct val="20000"/>
              </a:spcBef>
            </a:pP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22 Want evenals in Adam allen sterven, </a:t>
            </a:r>
            <a:r>
              <a:rPr lang="nl-NL" sz="3000" dirty="0">
                <a:solidFill>
                  <a:srgbClr val="B2B2B2"/>
                </a:solidFill>
                <a:latin typeface="Verdana" panose="020B0604030504040204" pitchFamily="34" charset="0"/>
                <a:ea typeface="Verdana" panose="020B0604030504040204" pitchFamily="34" charset="0"/>
                <a:cs typeface="Verdana" panose="020B0604030504040204" pitchFamily="34" charset="0"/>
              </a:rPr>
              <a:t>zo zullen ook in Christus allen levend gemaakt worden.</a:t>
            </a:r>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3256"/>
            <a:ext cx="9168353" cy="1196753"/>
          </a:xfrm>
          <a:prstGeom prst="rect">
            <a:avLst/>
          </a:prstGeom>
        </p:spPr>
      </p:pic>
    </p:spTree>
    <p:extLst>
      <p:ext uri="{BB962C8B-B14F-4D97-AF65-F5344CB8AC3E}">
        <p14:creationId xmlns:p14="http://schemas.microsoft.com/office/powerpoint/2010/main" val="20798970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57200" y="274638"/>
            <a:ext cx="8229600" cy="562074"/>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Korinthe 15</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kstvak 5"/>
          <p:cNvSpPr txBox="1"/>
          <p:nvPr/>
        </p:nvSpPr>
        <p:spPr>
          <a:xfrm>
            <a:off x="161764" y="849686"/>
            <a:ext cx="8820472" cy="1477328"/>
          </a:xfrm>
          <a:prstGeom prst="rect">
            <a:avLst/>
          </a:prstGeom>
          <a:noFill/>
        </p:spPr>
        <p:txBody>
          <a:bodyPr wrap="square" rtlCol="0">
            <a:spAutoFit/>
          </a:bodyPr>
          <a:lstStyle/>
          <a:p>
            <a:pPr lvl="0">
              <a:spcBef>
                <a:spcPct val="20000"/>
              </a:spcBef>
            </a:pPr>
            <a:r>
              <a:rPr lang="nl-NL" sz="3000" dirty="0">
                <a:solidFill>
                  <a:srgbClr val="000066"/>
                </a:solidFill>
                <a:latin typeface="Verdana" panose="020B0604030504040204" pitchFamily="34" charset="0"/>
                <a:ea typeface="Verdana" panose="020B0604030504040204" pitchFamily="34" charset="0"/>
                <a:cs typeface="Verdana" panose="020B0604030504040204" pitchFamily="34" charset="0"/>
              </a:rPr>
              <a:t>22 Want evenals in Adam allen sterven, zo zullen ook in Christus allen levend gemaakt worden.</a:t>
            </a:r>
          </a:p>
        </p:txBody>
      </p:sp>
      <p:sp>
        <p:nvSpPr>
          <p:cNvPr id="5" name="Rechthoek 4"/>
          <p:cNvSpPr/>
          <p:nvPr/>
        </p:nvSpPr>
        <p:spPr>
          <a:xfrm>
            <a:off x="231927" y="3016488"/>
            <a:ext cx="8839200" cy="1477328"/>
          </a:xfrm>
          <a:prstGeom prst="rect">
            <a:avLst/>
          </a:prstGeom>
          <a:ln w="12700">
            <a:solidFill>
              <a:schemeClr val="tx1"/>
            </a:solidFill>
          </a:ln>
        </p:spPr>
        <p:txBody>
          <a:bodyPr wrap="square">
            <a:spAutoFit/>
          </a:bodyPr>
          <a:lstStyle/>
          <a:p>
            <a:pPr lvl="0">
              <a:spcBef>
                <a:spcPct val="20000"/>
              </a:spcBef>
            </a:pPr>
            <a:r>
              <a:rPr lang="nl-NL" sz="3000" dirty="0">
                <a:latin typeface="Verdana" panose="020B0604030504040204" pitchFamily="34" charset="0"/>
                <a:ea typeface="Verdana" panose="020B0604030504040204" pitchFamily="34" charset="0"/>
                <a:cs typeface="Verdana" panose="020B0604030504040204" pitchFamily="34" charset="0"/>
              </a:rPr>
              <a:t>20 Maar nu, Christus is opgewekt uit de doden, als </a:t>
            </a:r>
            <a:r>
              <a:rPr lang="nl-NL" sz="3000" dirty="0" smtClean="0">
                <a:latin typeface="Verdana" panose="020B0604030504040204" pitchFamily="34" charset="0"/>
                <a:ea typeface="Verdana" panose="020B0604030504040204" pitchFamily="34" charset="0"/>
                <a:cs typeface="Verdana" panose="020B0604030504040204" pitchFamily="34" charset="0"/>
              </a:rPr>
              <a:t>Eersteling </a:t>
            </a:r>
            <a:r>
              <a:rPr lang="nl-NL" sz="3000" dirty="0">
                <a:latin typeface="Verdana" panose="020B0604030504040204" pitchFamily="34" charset="0"/>
                <a:ea typeface="Verdana" panose="020B0604030504040204" pitchFamily="34" charset="0"/>
                <a:cs typeface="Verdana" panose="020B0604030504040204" pitchFamily="34" charset="0"/>
              </a:rPr>
              <a:t>van hen, die ontslapen zijn.</a:t>
            </a:r>
          </a:p>
        </p:txBody>
      </p:sp>
    </p:spTree>
    <p:extLst>
      <p:ext uri="{BB962C8B-B14F-4D97-AF65-F5344CB8AC3E}">
        <p14:creationId xmlns:p14="http://schemas.microsoft.com/office/powerpoint/2010/main" val="42629683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1670" y="1317306"/>
            <a:ext cx="4509071" cy="3191814"/>
          </a:xfrm>
          <a:prstGeom prst="rect">
            <a:avLst/>
          </a:prstGeom>
        </p:spPr>
      </p:pic>
      <p:sp>
        <p:nvSpPr>
          <p:cNvPr id="4" name="Titel 1"/>
          <p:cNvSpPr txBox="1">
            <a:spLocks/>
          </p:cNvSpPr>
          <p:nvPr/>
        </p:nvSpPr>
        <p:spPr>
          <a:xfrm>
            <a:off x="457200" y="274638"/>
            <a:ext cx="8229600" cy="562074"/>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Korinthe 15</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kstvak 5"/>
          <p:cNvSpPr txBox="1"/>
          <p:nvPr/>
        </p:nvSpPr>
        <p:spPr>
          <a:xfrm>
            <a:off x="161764" y="849686"/>
            <a:ext cx="8820472" cy="1477328"/>
          </a:xfrm>
          <a:prstGeom prst="rect">
            <a:avLst/>
          </a:prstGeom>
          <a:noFill/>
        </p:spPr>
        <p:txBody>
          <a:bodyPr wrap="square" rtlCol="0">
            <a:spAutoFit/>
          </a:bodyPr>
          <a:lstStyle/>
          <a:p>
            <a:pPr lvl="0">
              <a:spcBef>
                <a:spcPct val="20000"/>
              </a:spcBef>
            </a:pPr>
            <a:r>
              <a:rPr lang="nl-NL" sz="3000" dirty="0">
                <a:solidFill>
                  <a:srgbClr val="000066"/>
                </a:solidFill>
                <a:latin typeface="Verdana" panose="020B0604030504040204" pitchFamily="34" charset="0"/>
                <a:ea typeface="Verdana" panose="020B0604030504040204" pitchFamily="34" charset="0"/>
                <a:cs typeface="Verdana" panose="020B0604030504040204" pitchFamily="34" charset="0"/>
              </a:rPr>
              <a:t>22 Want evenals in Adam allen sterven, zo zullen ook in Christus allen levend gemaakt worden.</a:t>
            </a:r>
          </a:p>
        </p:txBody>
      </p:sp>
      <p:sp>
        <p:nvSpPr>
          <p:cNvPr id="8" name="Tekstvak 7"/>
          <p:cNvSpPr txBox="1"/>
          <p:nvPr/>
        </p:nvSpPr>
        <p:spPr>
          <a:xfrm>
            <a:off x="456665" y="3717032"/>
            <a:ext cx="5338936" cy="3539430"/>
          </a:xfrm>
          <a:prstGeom prst="rect">
            <a:avLst/>
          </a:prstGeom>
          <a:noFill/>
        </p:spPr>
        <p:txBody>
          <a:bodyPr wrap="square" rtlCol="0">
            <a:spAutoFit/>
          </a:bodyPr>
          <a:lstStyle/>
          <a:p>
            <a:r>
              <a:rPr lang="nl-NL" sz="2800" dirty="0" smtClean="0">
                <a:latin typeface="Verdana" panose="020B0604030504040204" pitchFamily="34" charset="0"/>
                <a:ea typeface="Verdana" panose="020B0604030504040204" pitchFamily="34" charset="0"/>
                <a:cs typeface="Verdana" panose="020B0604030504040204" pitchFamily="34" charset="0"/>
              </a:rPr>
              <a:t>Opgewekt in:</a:t>
            </a:r>
          </a:p>
          <a:p>
            <a:endParaRPr lang="nl-NL" sz="2800" dirty="0">
              <a:latin typeface="Verdana" panose="020B0604030504040204" pitchFamily="34" charset="0"/>
              <a:ea typeface="Verdana" panose="020B0604030504040204" pitchFamily="34" charset="0"/>
              <a:cs typeface="Verdana" panose="020B0604030504040204" pitchFamily="34" charset="0"/>
            </a:endParaRPr>
          </a:p>
          <a:p>
            <a:pPr marL="457200" indent="-457200">
              <a:buFont typeface="Wingdings" panose="05000000000000000000" pitchFamily="2" charset="2"/>
              <a:buChar char="Ø"/>
            </a:pPr>
            <a:r>
              <a:rPr lang="nl-NL" sz="2800" dirty="0" smtClean="0">
                <a:latin typeface="Verdana" panose="020B0604030504040204" pitchFamily="34" charset="0"/>
                <a:ea typeface="Verdana" panose="020B0604030504040204" pitchFamily="34" charset="0"/>
                <a:cs typeface="Verdana" panose="020B0604030504040204" pitchFamily="34" charset="0"/>
              </a:rPr>
              <a:t>Onvergankelijkheid (:42)</a:t>
            </a:r>
          </a:p>
          <a:p>
            <a:pPr marL="457200" indent="-457200">
              <a:buFont typeface="Wingdings" panose="05000000000000000000" pitchFamily="2" charset="2"/>
              <a:buChar char="Ø"/>
            </a:pPr>
            <a:r>
              <a:rPr lang="nl-NL" sz="2800" dirty="0" smtClean="0">
                <a:latin typeface="Verdana" panose="020B0604030504040204" pitchFamily="34" charset="0"/>
                <a:ea typeface="Verdana" panose="020B0604030504040204" pitchFamily="34" charset="0"/>
                <a:cs typeface="Verdana" panose="020B0604030504040204" pitchFamily="34" charset="0"/>
              </a:rPr>
              <a:t>Heerlijkheid (:43)</a:t>
            </a:r>
          </a:p>
          <a:p>
            <a:pPr marL="457200" indent="-457200">
              <a:buFont typeface="Wingdings" panose="05000000000000000000" pitchFamily="2" charset="2"/>
              <a:buChar char="Ø"/>
            </a:pPr>
            <a:r>
              <a:rPr lang="nl-NL" sz="2800" dirty="0" smtClean="0">
                <a:latin typeface="Verdana" panose="020B0604030504040204" pitchFamily="34" charset="0"/>
                <a:ea typeface="Verdana" panose="020B0604030504040204" pitchFamily="34" charset="0"/>
                <a:cs typeface="Verdana" panose="020B0604030504040204" pitchFamily="34" charset="0"/>
              </a:rPr>
              <a:t>Kracht (:43)</a:t>
            </a:r>
          </a:p>
          <a:p>
            <a:pPr marL="457200" indent="-457200">
              <a:buFont typeface="Wingdings" panose="05000000000000000000" pitchFamily="2" charset="2"/>
              <a:buChar char="Ø"/>
            </a:pPr>
            <a:r>
              <a:rPr lang="nl-NL" sz="2800" dirty="0" smtClean="0">
                <a:latin typeface="Verdana" panose="020B0604030504040204" pitchFamily="34" charset="0"/>
                <a:ea typeface="Verdana" panose="020B0604030504040204" pitchFamily="34" charset="0"/>
                <a:cs typeface="Verdana" panose="020B0604030504040204" pitchFamily="34" charset="0"/>
              </a:rPr>
              <a:t>Geest (:44)</a:t>
            </a:r>
          </a:p>
          <a:p>
            <a:pPr marL="285750" indent="-285750">
              <a:buFont typeface="Wingdings" panose="05000000000000000000" pitchFamily="2" charset="2"/>
              <a:buChar char="Ø"/>
            </a:pPr>
            <a:endParaRPr lang="nl-NL" sz="28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Ø"/>
            </a:pPr>
            <a:endParaRPr lang="nl-NL"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070361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4"/>
          <p:cNvSpPr>
            <a:spLocks noGrp="1"/>
          </p:cNvSpPr>
          <p:nvPr>
            <p:ph type="title"/>
          </p:nvPr>
        </p:nvSpPr>
        <p:spPr>
          <a:xfrm>
            <a:off x="206519" y="260648"/>
            <a:ext cx="8229600" cy="562074"/>
          </a:xfrm>
        </p:spPr>
        <p:txBody>
          <a:bodyPr>
            <a:noAutofit/>
          </a:bodyPr>
          <a:lstStyle/>
          <a:p>
            <a:pPr algn="l"/>
            <a:r>
              <a:rPr lang="nl-NL" b="1" dirty="0" smtClean="0"/>
              <a:t>1 Timotheüs 6</a:t>
            </a:r>
            <a:endParaRPr lang="nl-NL" b="1" dirty="0"/>
          </a:p>
        </p:txBody>
      </p:sp>
      <p:sp>
        <p:nvSpPr>
          <p:cNvPr id="5" name="Tijdelijke aanduiding voor inhoud 2"/>
          <p:cNvSpPr>
            <a:spLocks noGrp="1"/>
          </p:cNvSpPr>
          <p:nvPr>
            <p:ph idx="1"/>
          </p:nvPr>
        </p:nvSpPr>
        <p:spPr>
          <a:xfrm>
            <a:off x="179512" y="908720"/>
            <a:ext cx="8964488" cy="864096"/>
          </a:xfrm>
        </p:spPr>
        <p:txBody>
          <a:bodyPr>
            <a:noAutofit/>
          </a:bodyPr>
          <a:lstStyle/>
          <a:p>
            <a:pPr marL="0" indent="0">
              <a:buNone/>
            </a:pPr>
            <a:r>
              <a:rPr lang="nl-NL" sz="2800" dirty="0"/>
              <a:t>13 Ik beveel voor God, die alle leven </a:t>
            </a:r>
            <a:r>
              <a:rPr lang="nl-NL" sz="2800" dirty="0" smtClean="0"/>
              <a:t>wekt (…)</a:t>
            </a: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1" y="5274396"/>
            <a:ext cx="8964489" cy="1583603"/>
          </a:xfrm>
          <a:prstGeom prst="rect">
            <a:avLst/>
          </a:prstGeom>
        </p:spPr>
      </p:pic>
    </p:spTree>
    <p:extLst>
      <p:ext uri="{BB962C8B-B14F-4D97-AF65-F5344CB8AC3E}">
        <p14:creationId xmlns:p14="http://schemas.microsoft.com/office/powerpoint/2010/main" val="23496070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4"/>
          <p:cNvSpPr>
            <a:spLocks noGrp="1"/>
          </p:cNvSpPr>
          <p:nvPr>
            <p:ph type="title"/>
          </p:nvPr>
        </p:nvSpPr>
        <p:spPr>
          <a:xfrm>
            <a:off x="206519" y="260648"/>
            <a:ext cx="8229600" cy="562074"/>
          </a:xfrm>
        </p:spPr>
        <p:txBody>
          <a:bodyPr>
            <a:noAutofit/>
          </a:bodyPr>
          <a:lstStyle/>
          <a:p>
            <a:pPr algn="l"/>
            <a:r>
              <a:rPr lang="nl-NL" b="1" dirty="0" smtClean="0"/>
              <a:t>1 Timotheüs 6</a:t>
            </a:r>
            <a:endParaRPr lang="nl-NL" b="1" dirty="0"/>
          </a:p>
        </p:txBody>
      </p:sp>
      <p:sp>
        <p:nvSpPr>
          <p:cNvPr id="5" name="Tijdelijke aanduiding voor inhoud 2"/>
          <p:cNvSpPr>
            <a:spLocks noGrp="1"/>
          </p:cNvSpPr>
          <p:nvPr>
            <p:ph idx="1"/>
          </p:nvPr>
        </p:nvSpPr>
        <p:spPr>
          <a:xfrm>
            <a:off x="179512" y="908720"/>
            <a:ext cx="8964488" cy="864096"/>
          </a:xfrm>
        </p:spPr>
        <p:txBody>
          <a:bodyPr>
            <a:noAutofit/>
          </a:bodyPr>
          <a:lstStyle/>
          <a:p>
            <a:pPr marL="0" indent="0">
              <a:buNone/>
            </a:pPr>
            <a:r>
              <a:rPr lang="nl-NL" sz="2800" dirty="0"/>
              <a:t>13 Ik beveel voor God, die alle leven </a:t>
            </a:r>
            <a:r>
              <a:rPr lang="nl-NL" sz="2800" dirty="0" smtClean="0"/>
              <a:t>wekt (…)</a:t>
            </a:r>
          </a:p>
        </p:txBody>
      </p:sp>
      <p:sp>
        <p:nvSpPr>
          <p:cNvPr id="7" name="Rechthoek 6"/>
          <p:cNvSpPr/>
          <p:nvPr/>
        </p:nvSpPr>
        <p:spPr>
          <a:xfrm>
            <a:off x="179512" y="1772816"/>
            <a:ext cx="8846970" cy="1815882"/>
          </a:xfrm>
          <a:prstGeom prst="rect">
            <a:avLst/>
          </a:prstGeom>
        </p:spPr>
        <p:txBody>
          <a:bodyPr wrap="square">
            <a:spAutoFit/>
          </a:bodyPr>
          <a:lstStyle/>
          <a:p>
            <a:r>
              <a:rPr lang="nl-NL" sz="2800" b="1" dirty="0" smtClean="0">
                <a:latin typeface="Verdana" panose="020B0604030504040204" pitchFamily="34" charset="0"/>
                <a:ea typeface="Verdana" panose="020B0604030504040204" pitchFamily="34" charset="0"/>
                <a:cs typeface="Verdana" panose="020B0604030504040204" pitchFamily="34" charset="0"/>
              </a:rPr>
              <a:t>Romeinen 4</a:t>
            </a:r>
            <a:endParaRPr lang="nl-NL" sz="2800" dirty="0" smtClean="0">
              <a:latin typeface="Verdana" panose="020B0604030504040204" pitchFamily="34" charset="0"/>
              <a:ea typeface="Verdana" panose="020B0604030504040204" pitchFamily="34" charset="0"/>
              <a:cs typeface="Verdana" panose="020B0604030504040204" pitchFamily="34" charset="0"/>
            </a:endParaRPr>
          </a:p>
          <a:p>
            <a:r>
              <a:rPr lang="nl-NL" sz="2800" dirty="0" smtClean="0">
                <a:latin typeface="Verdana" panose="020B0604030504040204" pitchFamily="34" charset="0"/>
                <a:ea typeface="Verdana" panose="020B0604030504040204" pitchFamily="34" charset="0"/>
                <a:cs typeface="Verdana" panose="020B0604030504040204" pitchFamily="34" charset="0"/>
              </a:rPr>
              <a:t>(…) van die God</a:t>
            </a:r>
            <a:r>
              <a:rPr lang="nl-NL" sz="2800" dirty="0">
                <a:latin typeface="Verdana" panose="020B0604030504040204" pitchFamily="34" charset="0"/>
                <a:ea typeface="Verdana" panose="020B0604030504040204" pitchFamily="34" charset="0"/>
                <a:cs typeface="Verdana" panose="020B0604030504040204" pitchFamily="34" charset="0"/>
              </a:rPr>
              <a:t>, in wie hij </a:t>
            </a:r>
            <a:r>
              <a:rPr lang="nl-NL" sz="2800" dirty="0" smtClean="0">
                <a:latin typeface="Verdana" panose="020B0604030504040204" pitchFamily="34" charset="0"/>
                <a:ea typeface="Verdana" panose="020B0604030504040204" pitchFamily="34" charset="0"/>
                <a:cs typeface="Verdana" panose="020B0604030504040204" pitchFamily="34" charset="0"/>
              </a:rPr>
              <a:t>[Abraham] geloofde</a:t>
            </a:r>
            <a:r>
              <a:rPr lang="nl-NL" sz="2800" dirty="0">
                <a:latin typeface="Verdana" panose="020B0604030504040204" pitchFamily="34" charset="0"/>
                <a:ea typeface="Verdana" panose="020B0604030504040204" pitchFamily="34" charset="0"/>
                <a:cs typeface="Verdana" panose="020B0604030504040204" pitchFamily="34" charset="0"/>
              </a:rPr>
              <a:t>, die de doden </a:t>
            </a:r>
            <a:r>
              <a:rPr lang="nl-NL" sz="2800" dirty="0" smtClean="0">
                <a:latin typeface="Verdana" panose="020B0604030504040204" pitchFamily="34" charset="0"/>
                <a:ea typeface="Verdana" panose="020B0604030504040204" pitchFamily="34" charset="0"/>
                <a:cs typeface="Verdana" panose="020B0604030504040204" pitchFamily="34" charset="0"/>
              </a:rPr>
              <a:t>levend maakt </a:t>
            </a:r>
            <a:r>
              <a:rPr lang="nl-NL" sz="2800" dirty="0">
                <a:latin typeface="Verdana" panose="020B0604030504040204" pitchFamily="34" charset="0"/>
                <a:ea typeface="Verdana" panose="020B0604030504040204" pitchFamily="34" charset="0"/>
                <a:cs typeface="Verdana" panose="020B0604030504040204" pitchFamily="34" charset="0"/>
              </a:rPr>
              <a:t>en het niet zijnde tot aanzijn roept.</a:t>
            </a:r>
          </a:p>
        </p:txBody>
      </p:sp>
    </p:spTree>
    <p:extLst>
      <p:ext uri="{BB962C8B-B14F-4D97-AF65-F5344CB8AC3E}">
        <p14:creationId xmlns:p14="http://schemas.microsoft.com/office/powerpoint/2010/main" val="11339396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4"/>
          <p:cNvSpPr>
            <a:spLocks noGrp="1"/>
          </p:cNvSpPr>
          <p:nvPr>
            <p:ph type="title"/>
          </p:nvPr>
        </p:nvSpPr>
        <p:spPr>
          <a:xfrm>
            <a:off x="206519" y="260648"/>
            <a:ext cx="8229600" cy="562074"/>
          </a:xfrm>
        </p:spPr>
        <p:txBody>
          <a:bodyPr>
            <a:noAutofit/>
          </a:bodyPr>
          <a:lstStyle/>
          <a:p>
            <a:pPr algn="l"/>
            <a:r>
              <a:rPr lang="nl-NL" b="1" dirty="0" smtClean="0"/>
              <a:t>1 Timotheüs 6</a:t>
            </a:r>
            <a:endParaRPr lang="nl-NL" b="1" dirty="0"/>
          </a:p>
        </p:txBody>
      </p:sp>
      <p:sp>
        <p:nvSpPr>
          <p:cNvPr id="5" name="Tijdelijke aanduiding voor inhoud 2"/>
          <p:cNvSpPr>
            <a:spLocks noGrp="1"/>
          </p:cNvSpPr>
          <p:nvPr>
            <p:ph idx="1"/>
          </p:nvPr>
        </p:nvSpPr>
        <p:spPr>
          <a:xfrm>
            <a:off x="179512" y="908720"/>
            <a:ext cx="8964488" cy="864096"/>
          </a:xfrm>
        </p:spPr>
        <p:txBody>
          <a:bodyPr>
            <a:noAutofit/>
          </a:bodyPr>
          <a:lstStyle/>
          <a:p>
            <a:pPr marL="0" indent="0">
              <a:buNone/>
            </a:pPr>
            <a:r>
              <a:rPr lang="nl-NL" sz="2800" dirty="0"/>
              <a:t>13 Ik beveel voor God, die alle leven </a:t>
            </a:r>
            <a:r>
              <a:rPr lang="nl-NL" sz="2800" dirty="0" smtClean="0"/>
              <a:t>wekt (…)</a:t>
            </a:r>
          </a:p>
        </p:txBody>
      </p:sp>
      <p:sp>
        <p:nvSpPr>
          <p:cNvPr id="7" name="Rechthoek 6"/>
          <p:cNvSpPr/>
          <p:nvPr/>
        </p:nvSpPr>
        <p:spPr>
          <a:xfrm>
            <a:off x="179512" y="1772816"/>
            <a:ext cx="8846970" cy="1815882"/>
          </a:xfrm>
          <a:prstGeom prst="rect">
            <a:avLst/>
          </a:prstGeom>
        </p:spPr>
        <p:txBody>
          <a:bodyPr wrap="square">
            <a:spAutoFit/>
          </a:bodyPr>
          <a:lstStyle/>
          <a:p>
            <a:r>
              <a:rPr lang="nl-NL" sz="2800" b="1" dirty="0" smtClean="0">
                <a:latin typeface="Verdana" panose="020B0604030504040204" pitchFamily="34" charset="0"/>
                <a:ea typeface="Verdana" panose="020B0604030504040204" pitchFamily="34" charset="0"/>
                <a:cs typeface="Verdana" panose="020B0604030504040204" pitchFamily="34" charset="0"/>
              </a:rPr>
              <a:t>Romeinen 4</a:t>
            </a:r>
            <a:endParaRPr lang="nl-NL" sz="2800" dirty="0" smtClean="0">
              <a:latin typeface="Verdana" panose="020B0604030504040204" pitchFamily="34" charset="0"/>
              <a:ea typeface="Verdana" panose="020B0604030504040204" pitchFamily="34" charset="0"/>
              <a:cs typeface="Verdana" panose="020B0604030504040204" pitchFamily="34" charset="0"/>
            </a:endParaRPr>
          </a:p>
          <a:p>
            <a:r>
              <a:rPr lang="nl-NL" sz="2800" dirty="0" smtClean="0">
                <a:latin typeface="Verdana" panose="020B0604030504040204" pitchFamily="34" charset="0"/>
                <a:ea typeface="Verdana" panose="020B0604030504040204" pitchFamily="34" charset="0"/>
                <a:cs typeface="Verdana" panose="020B0604030504040204" pitchFamily="34" charset="0"/>
              </a:rPr>
              <a:t>(…) van die God</a:t>
            </a:r>
            <a:r>
              <a:rPr lang="nl-NL" sz="2800" dirty="0">
                <a:latin typeface="Verdana" panose="020B0604030504040204" pitchFamily="34" charset="0"/>
                <a:ea typeface="Verdana" panose="020B0604030504040204" pitchFamily="34" charset="0"/>
                <a:cs typeface="Verdana" panose="020B0604030504040204" pitchFamily="34" charset="0"/>
              </a:rPr>
              <a:t>, in wie hij </a:t>
            </a:r>
            <a:r>
              <a:rPr lang="nl-NL" sz="2800" dirty="0" smtClean="0">
                <a:latin typeface="Verdana" panose="020B0604030504040204" pitchFamily="34" charset="0"/>
                <a:ea typeface="Verdana" panose="020B0604030504040204" pitchFamily="34" charset="0"/>
                <a:cs typeface="Verdana" panose="020B0604030504040204" pitchFamily="34" charset="0"/>
              </a:rPr>
              <a:t>[Abraham] geloofde</a:t>
            </a:r>
            <a:r>
              <a:rPr lang="nl-NL" sz="2800" dirty="0">
                <a:latin typeface="Verdana" panose="020B0604030504040204" pitchFamily="34" charset="0"/>
                <a:ea typeface="Verdana" panose="020B0604030504040204" pitchFamily="34" charset="0"/>
                <a:cs typeface="Verdana" panose="020B0604030504040204" pitchFamily="34" charset="0"/>
              </a:rPr>
              <a:t>, die de doden </a:t>
            </a:r>
            <a:r>
              <a:rPr lang="nl-NL" sz="2800" dirty="0" smtClean="0">
                <a:latin typeface="Verdana" panose="020B0604030504040204" pitchFamily="34" charset="0"/>
                <a:ea typeface="Verdana" panose="020B0604030504040204" pitchFamily="34" charset="0"/>
                <a:cs typeface="Verdana" panose="020B0604030504040204" pitchFamily="34" charset="0"/>
              </a:rPr>
              <a:t>levend maakt </a:t>
            </a:r>
            <a:r>
              <a:rPr lang="nl-NL" sz="2800" dirty="0">
                <a:latin typeface="Verdana" panose="020B0604030504040204" pitchFamily="34" charset="0"/>
                <a:ea typeface="Verdana" panose="020B0604030504040204" pitchFamily="34" charset="0"/>
                <a:cs typeface="Verdana" panose="020B0604030504040204" pitchFamily="34" charset="0"/>
              </a:rPr>
              <a:t>en het niet zijnde tot aanzijn roept.</a:t>
            </a:r>
          </a:p>
        </p:txBody>
      </p:sp>
      <p:sp>
        <p:nvSpPr>
          <p:cNvPr id="6" name="Rechthoek 5"/>
          <p:cNvSpPr/>
          <p:nvPr/>
        </p:nvSpPr>
        <p:spPr>
          <a:xfrm>
            <a:off x="156157" y="4114458"/>
            <a:ext cx="8790646" cy="2677656"/>
          </a:xfrm>
          <a:prstGeom prst="rect">
            <a:avLst/>
          </a:prstGeom>
        </p:spPr>
        <p:txBody>
          <a:bodyPr wrap="square">
            <a:spAutoFit/>
          </a:bodyPr>
          <a:lstStyle/>
          <a:p>
            <a:r>
              <a:rPr lang="nl-NL" sz="2800" b="1" dirty="0" smtClean="0">
                <a:latin typeface="Verdana" panose="020B0604030504040204" pitchFamily="34" charset="0"/>
                <a:ea typeface="Verdana" panose="020B0604030504040204" pitchFamily="34" charset="0"/>
                <a:cs typeface="Verdana" panose="020B0604030504040204" pitchFamily="34" charset="0"/>
              </a:rPr>
              <a:t>Romeinen 5</a:t>
            </a:r>
          </a:p>
          <a:p>
            <a:r>
              <a:rPr lang="nl-NL" sz="2800" dirty="0" smtClean="0">
                <a:latin typeface="Verdana" panose="020B0604030504040204" pitchFamily="34" charset="0"/>
                <a:ea typeface="Verdana" panose="020B0604030504040204" pitchFamily="34" charset="0"/>
                <a:cs typeface="Verdana" panose="020B0604030504040204" pitchFamily="34" charset="0"/>
              </a:rPr>
              <a:t>18 </a:t>
            </a:r>
            <a:r>
              <a:rPr lang="nl-NL" sz="2800" dirty="0">
                <a:latin typeface="Verdana" panose="020B0604030504040204" pitchFamily="34" charset="0"/>
                <a:ea typeface="Verdana" panose="020B0604030504040204" pitchFamily="34" charset="0"/>
                <a:cs typeface="Verdana" panose="020B0604030504040204" pitchFamily="34" charset="0"/>
              </a:rPr>
              <a:t>Derhalve, gelijk het door een daad van </a:t>
            </a:r>
            <a:r>
              <a:rPr lang="nl-NL" sz="2800" dirty="0" smtClean="0">
                <a:latin typeface="Verdana" panose="020B0604030504040204" pitchFamily="34" charset="0"/>
                <a:ea typeface="Verdana" panose="020B0604030504040204" pitchFamily="34" charset="0"/>
                <a:cs typeface="Verdana" panose="020B0604030504040204" pitchFamily="34" charset="0"/>
              </a:rPr>
              <a:t>overtreding voor </a:t>
            </a:r>
            <a:r>
              <a:rPr lang="nl-NL" sz="2800" dirty="0">
                <a:latin typeface="Verdana" panose="020B0604030504040204" pitchFamily="34" charset="0"/>
                <a:ea typeface="Verdana" panose="020B0604030504040204" pitchFamily="34" charset="0"/>
                <a:cs typeface="Verdana" panose="020B0604030504040204" pitchFamily="34" charset="0"/>
              </a:rPr>
              <a:t>alle mensen tot </a:t>
            </a:r>
            <a:r>
              <a:rPr lang="nl-NL" sz="2800" dirty="0" smtClean="0">
                <a:latin typeface="Verdana" panose="020B0604030504040204" pitchFamily="34" charset="0"/>
                <a:ea typeface="Verdana" panose="020B0604030504040204" pitchFamily="34" charset="0"/>
                <a:cs typeface="Verdana" panose="020B0604030504040204" pitchFamily="34" charset="0"/>
              </a:rPr>
              <a:t>veroordeling </a:t>
            </a:r>
            <a:r>
              <a:rPr lang="nl-NL" sz="2800" dirty="0">
                <a:latin typeface="Verdana" panose="020B0604030504040204" pitchFamily="34" charset="0"/>
                <a:ea typeface="Verdana" panose="020B0604030504040204" pitchFamily="34" charset="0"/>
                <a:cs typeface="Verdana" panose="020B0604030504040204" pitchFamily="34" charset="0"/>
              </a:rPr>
              <a:t>gekomen is, </a:t>
            </a:r>
            <a:r>
              <a:rPr lang="nl-NL" sz="2800" dirty="0" smtClean="0">
                <a:latin typeface="Verdana" panose="020B0604030504040204" pitchFamily="34" charset="0"/>
                <a:ea typeface="Verdana" panose="020B0604030504040204" pitchFamily="34" charset="0"/>
                <a:cs typeface="Verdana" panose="020B0604030504040204" pitchFamily="34" charset="0"/>
              </a:rPr>
              <a:t>zo komt </a:t>
            </a:r>
            <a:r>
              <a:rPr lang="nl-NL" sz="2800" dirty="0">
                <a:latin typeface="Verdana" panose="020B0604030504040204" pitchFamily="34" charset="0"/>
                <a:ea typeface="Verdana" panose="020B0604030504040204" pitchFamily="34" charset="0"/>
                <a:cs typeface="Verdana" panose="020B0604030504040204" pitchFamily="34" charset="0"/>
              </a:rPr>
              <a:t>het ook door een daad van </a:t>
            </a:r>
            <a:r>
              <a:rPr lang="nl-NL" sz="2800" dirty="0" smtClean="0">
                <a:latin typeface="Verdana" panose="020B0604030504040204" pitchFamily="34" charset="0"/>
                <a:ea typeface="Verdana" panose="020B0604030504040204" pitchFamily="34" charset="0"/>
                <a:cs typeface="Verdana" panose="020B0604030504040204" pitchFamily="34" charset="0"/>
              </a:rPr>
              <a:t>gerechtigheid voor </a:t>
            </a:r>
            <a:r>
              <a:rPr lang="nl-NL" sz="2800" dirty="0">
                <a:latin typeface="Verdana" panose="020B0604030504040204" pitchFamily="34" charset="0"/>
                <a:ea typeface="Verdana" panose="020B0604030504040204" pitchFamily="34" charset="0"/>
                <a:cs typeface="Verdana" panose="020B0604030504040204" pitchFamily="34" charset="0"/>
              </a:rPr>
              <a:t>alle mensen tot rechtvaardiging ten leven.</a:t>
            </a:r>
          </a:p>
        </p:txBody>
      </p:sp>
    </p:spTree>
    <p:extLst>
      <p:ext uri="{BB962C8B-B14F-4D97-AF65-F5344CB8AC3E}">
        <p14:creationId xmlns:p14="http://schemas.microsoft.com/office/powerpoint/2010/main" val="41880311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57200" y="274638"/>
            <a:ext cx="8229600" cy="562074"/>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Korinthe 15</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kstvak 5"/>
          <p:cNvSpPr txBox="1"/>
          <p:nvPr/>
        </p:nvSpPr>
        <p:spPr>
          <a:xfrm>
            <a:off x="161764" y="849686"/>
            <a:ext cx="8820472" cy="553998"/>
          </a:xfrm>
          <a:prstGeom prst="rect">
            <a:avLst/>
          </a:prstGeom>
          <a:noFill/>
        </p:spPr>
        <p:txBody>
          <a:bodyPr wrap="square" rtlCol="0">
            <a:spAutoFit/>
          </a:bodyPr>
          <a:lstStyle/>
          <a:p>
            <a:pPr lvl="0">
              <a:spcBef>
                <a:spcPct val="20000"/>
              </a:spcBef>
            </a:pP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23 Maar ieder in zijn eigen rangorde (..)</a:t>
            </a:r>
          </a:p>
        </p:txBody>
      </p:sp>
    </p:spTree>
    <p:extLst>
      <p:ext uri="{BB962C8B-B14F-4D97-AF65-F5344CB8AC3E}">
        <p14:creationId xmlns:p14="http://schemas.microsoft.com/office/powerpoint/2010/main" val="39882387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57200" y="274638"/>
            <a:ext cx="8229600" cy="562074"/>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Korinthe 15</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kstvak 5"/>
          <p:cNvSpPr txBox="1"/>
          <p:nvPr/>
        </p:nvSpPr>
        <p:spPr>
          <a:xfrm>
            <a:off x="161764" y="849686"/>
            <a:ext cx="8820472" cy="1569660"/>
          </a:xfrm>
          <a:prstGeom prst="rect">
            <a:avLst/>
          </a:prstGeom>
          <a:noFill/>
        </p:spPr>
        <p:txBody>
          <a:bodyPr wrap="square" rtlCol="0">
            <a:spAutoFit/>
          </a:bodyPr>
          <a:lstStyle/>
          <a:p>
            <a:pPr lvl="0">
              <a:spcBef>
                <a:spcPct val="20000"/>
              </a:spcBef>
            </a:pP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a:t>
            </a:r>
          </a:p>
          <a:p>
            <a:pPr lvl="0">
              <a:spcBef>
                <a:spcPct val="20000"/>
              </a:spcBef>
            </a:pP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26 De laatste vijand, die onttroond wordt, is de dood.</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01208"/>
            <a:ext cx="9144001" cy="1536011"/>
          </a:xfrm>
          <a:prstGeom prst="rect">
            <a:avLst/>
          </a:prstGeom>
        </p:spPr>
      </p:pic>
    </p:spTree>
    <p:extLst>
      <p:ext uri="{BB962C8B-B14F-4D97-AF65-F5344CB8AC3E}">
        <p14:creationId xmlns:p14="http://schemas.microsoft.com/office/powerpoint/2010/main" val="288951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6090"/>
          </a:xfrm>
          <a:solidFill>
            <a:schemeClr val="tx2">
              <a:lumMod val="20000"/>
              <a:lumOff val="80000"/>
            </a:schemeClr>
          </a:solidFill>
        </p:spPr>
        <p:txBody>
          <a:bodyPr>
            <a:noAutofit/>
          </a:bodyPr>
          <a:lstStyle/>
          <a:p>
            <a:pPr algn="l"/>
            <a:r>
              <a:rPr lang="nl-NL" b="1" dirty="0" smtClean="0">
                <a:solidFill>
                  <a:srgbClr val="002060"/>
                </a:solidFill>
              </a:rPr>
              <a:t>1 Korinthe 15</a:t>
            </a:r>
            <a:endParaRPr lang="nl-NL" dirty="0">
              <a:solidFill>
                <a:srgbClr val="002060"/>
              </a:solidFill>
            </a:endParaRPr>
          </a:p>
        </p:txBody>
      </p:sp>
      <p:sp>
        <p:nvSpPr>
          <p:cNvPr id="3" name="Tijdelijke aanduiding voor inhoud 2"/>
          <p:cNvSpPr>
            <a:spLocks noGrp="1"/>
          </p:cNvSpPr>
          <p:nvPr>
            <p:ph idx="1"/>
          </p:nvPr>
        </p:nvSpPr>
        <p:spPr>
          <a:xfrm>
            <a:off x="395536" y="980728"/>
            <a:ext cx="8229600" cy="2376264"/>
          </a:xfrm>
        </p:spPr>
        <p:txBody>
          <a:bodyPr>
            <a:normAutofit/>
          </a:bodyPr>
          <a:lstStyle/>
          <a:p>
            <a:pPr marL="0" indent="0">
              <a:buNone/>
            </a:pPr>
            <a:r>
              <a:rPr lang="nl-NL" dirty="0">
                <a:solidFill>
                  <a:srgbClr val="000066"/>
                </a:solidFill>
              </a:rPr>
              <a:t>1 Ik maak u bekend, broeders, </a:t>
            </a:r>
          </a:p>
          <a:p>
            <a:pPr marL="0" indent="0">
              <a:buNone/>
            </a:pPr>
            <a:r>
              <a:rPr lang="nl-NL" dirty="0">
                <a:solidFill>
                  <a:srgbClr val="000066"/>
                </a:solidFill>
              </a:rPr>
              <a:t>het evangelie, dat ik u verkondigd heb, </a:t>
            </a:r>
            <a:r>
              <a:rPr lang="nl-NL" dirty="0">
                <a:solidFill>
                  <a:srgbClr val="B2B2B2"/>
                </a:solidFill>
              </a:rPr>
              <a:t>dat gij ook ontvangen hebt,</a:t>
            </a:r>
          </a:p>
          <a:p>
            <a:pPr marL="0" indent="0">
              <a:buNone/>
            </a:pPr>
            <a:r>
              <a:rPr lang="nl-NL" dirty="0">
                <a:solidFill>
                  <a:srgbClr val="B2B2B2"/>
                </a:solidFill>
              </a:rPr>
              <a:t>waarin gij ook staat,</a:t>
            </a:r>
          </a:p>
        </p:txBody>
      </p:sp>
      <p:sp>
        <p:nvSpPr>
          <p:cNvPr id="11" name="AutoShape 4" descr="data:image/jpeg;base64,/9j/4AAQSkZJRgABAQAAAQABAAD/2wCEAAkGBxQTEhUUExQWFRUXGBgXGBgXGR0XHBwaGh8fFxwcHhwgHiggGRwmHBgYIjEiJSktLi4uGCAzODMsOSgtLisBCgoKDAwOFA8MDyscFBksLCwsLCsrKysrLCssLCwsLCsrKywrKywrKyw3NywrKzcsKywrKys3LCssKywrKysrLP/AABEIAPkAywMBIgACEQEDEQH/xAAcAAABBQEBAQAAAAAAAAAAAAAEAAMFBgcCAQj/xABKEAACAQMCAwUEBgYHBwIHAAABAgMABBESIQUxQQYTIlFhMnGBkQcUI0KhsTNSYnKC8EOSorLB0eEVJDVzdIOz0vEIFiVTk8Li/8QAFQEBAQAAAAAAAAAAAAAAAAAAAAH/xAAVEQEBAAAAAAAAAAAAAAAAAAAAAf/aAAwDAQACEQMRAD8A3GlSpUCpUqVAqVKhLm8xhVGpjnA5cuZ9FGRk+oxkkAgS8gHM1SfpJ7YS2EIkTuVXkO8JaSRuehIwAAMc3ZvD+qds1Dt329voxJDZqWkSRVmnWPUI2bAWBQSytKSd8ZxnAyQWqFsfo94rxS8WTimqOMBSzMUzoO/dxohwhPXIGNycnYhvHDL1Z4Y5kzpkRXXPPDAMM+u9E0xZWiQxpFGoREUKqjkFGwFP0CpUqVBxJIF9oge84pRyqwypBHmDmqT2T4veTy3SXVt3aRSukU3s96qsVHgPPw4OseE+VT0GYmkcFdLkO2roQoXOc8sKPx3oJuvGYDcnHvqGv+MmJC74Ayi7DO7sEUDfmWYD40LdXLB8yNmM/eO3dty3/Ybz+6fQnAS1zxeGPd5AOnU/lQzdoIjumXHXTt+BxUXxKFSjCTwjbflg52I9c4xVevrJ4EEiJJcYONMWhG28yzjG+xwCd+XkGh2V8koyjZxzHIj3jp/jRNY5wTtRdTXBzbpaldWEeRknI23RWQK68tuXLJ873adonVvtgrLkYKDBAwNzuQxzk7Y2I8twtFKm7edXUMhDKeRFOUCpUqVAqVKlQKlSpUCpUqFe4JOApx5jH8j+evIPZpDnbcY5DmT784AH4/DdqzQbtg5Y7lsE4HIDG2kdAPMnmST09uSOYBJGdsjA6Y22/n0qmfSr2rbh9plZP94lykQAAx+s5BznSPhkigpX0v8AHmlvLXh1iQskcyuSmwE7MNHLqpJY7cz6VuSAgDJycbnln1rG/oP7CEaeJ3OTI4YwK3MBtjKxO5ZsnHoSd8jGzUCpUqVA1ccsHr/lmgTAv6o+IrntQtx9WkNpj6wgDxhtwxU5KHcbOupc5GNWcjGaxu5ueNcak7hYGsYVP2jMHQDzGSAzH9lRnfcgGg2jFUG3tRe8NN3euZddvJJ3fsQRYU+yg9oqRnVIWIIyMV32D4BecMuDZzTfWbSSNnifcGORCMpgk6AysTjJB05GN6K7azhhBwyEAPdEK4UYEdqu8rbDAyoKAbe0fKg44lw25u4raMN3KCFJ2lBBP1hVBiXT+qsmJDnnpUedS/AuJ/WYdRULIpaOaPnolTZ193Ueasp61LsPKm9I6D1oAhaKCuAcKcqpOVUjkQDyx0A2FA3FyozIjDVvscgSAbFf2uRAYZwfiDLtUfw8aQ8B/oyXj9YnOSP4HJHuK0EB9IPCPrFm6qhfTonVCPEQuHK45himpfeaLtEi7pDCFERUFAoAXSRkYA2xg1MOKj17tfApUbnwgjYk5O3TcmgO7P8AFRD9m+AhOzYxpPLDfs+vT3crbWeXEZLKg2LEjUd8AAsdupwDgdTTsHG5YQFU6kX2dZyQPInyP4dNhsF+pULwy/WaMOnuIPNWHMH1FFUCpUqVAqVKvCaBi6lAG5x/P8/hTD8QjUkb7BjsDjwkKRq5ZywHPz8jhTnWD3ektg4J5Z6A+hI+Q9aHt+FMGGtgygxnOPE3djKhugxLqkyMkk+XMJKNiQCQVJAOk4yPQ4JGR6Eis+7f/R2/Er2CRpVW3jXDqQSxGQWAxjGQMZztWgzShVLMcAAkn0FY/a/TFPNdulvZiaBc4IfS+kHGslvDg9F299Bc+Pdq1sb2zt2wY7giIKAB3bZ0oQAPYyVUjoGB6YNyr53u/rd9xUXVxE0McWGjBYNjScoAQcFtWGJHRQPLN1bi05/ppP67f50F67T8QMUJ0SKkm2AcEkZ3wPPHXHy51SLTicglSR5JDhgT4iSQOY3ONxtQJOTk86VBbbztoTtFGB6uc/gP86KgsTcwK80khZ8nZsADOwC408vSqTWg8BlDW0WOi6T7xt/hQNcL4LHASy5LEYy2OXwAry+kAmiCopmcOqO22lNmcZ5kHSp0jmQOWM1Jmo/ibREaZMN1CjJfPQqB4gfUcqD02zfekYn0wo+HX5k0LGzC5ijDFlZZGcNvhVAAIPPOoj8aI4WsgixKSW1HRkgsE6ByNi3qPTnSubRXKschlzpZSVIzzGRzB8jtQdNUXxGRcqVfEqklNA1tk7EFR7SnkQdvUc6MaxTqM++uljC7AY91BHqneNpl8L6Q3cKcKR1OobvjqoOBnfPOvZIVxp0qF8gAB8qcvrbWNiVZTqRhzVhyI/xHUVzFN3kSyYAJ1K4HIOh0tj0PMe+gjGmUxKrnLrqRhuW8LHQ3mcppwfSm5IzoXUCGJbY+1o206v2va9cYzvmpCQVXuN2hnCNGVkCMwMZkKIzA6fEyhjqRlPhIIznO4BASXAuKm3cOwIjbSHHmpzhhjquD8DjpWjKwIBByDuCKx62ve9hYnSCrSL4TqXWpIZQ2BlSRkHA3JHM1eexfED4rZzlo86D5qDgj+E4+DLQWmlSpUCpmbchfn7v52+Jp0mgUn0s2rJPQgc+uPfvQO6jkiNV2O5O2/M8q6tZSwyRjfHv9abMbaGxszEnHlnp8hXiXBAx3bDHkMj57UFL+m3jZt+GsqnDTsIgfQ7t7vCG39Kz7sJwsQ2qsR45QHY+h9ge4Kc+9jWo9u+zMfEYo47jvI1D6lKEas6TnOQQBp1dOoqVsOy9tEoUJq0gAFznltQZ5Sq79sbu1tLV5JUQAA48Iznlt65Ix6kDrWX9k+Iy3EJllULqdjGB+pnbPng5APUAe8hYLS0eQ6UUsfSp607JOd5GC+g3NR3AL94pQEGrWQCo5n/2yf53GhUEDF2XhHPU3xx+VMS2S2jh1LdzJhJAWJCHkkg3wNzhj1GM+yKsZoPi0atDKH9ko2fdig8awXrlvfg/4V1HAq+yAKa4PIzW0DP7RjQn5CnZlJBAbSfMAHHz2oPWoGTiEY1gNqZBllTxsPLIXJGfXyPlVI4vxC64dctLfM95YS4QSBQPq5J+/EoCuDkDVgnbbc6WG7R9nRGon4RJoN2DEYIyBDMrIzFk6ROEViHGwx0JOQs15x2R7WOe3jAErwrH3uclZnWNX0KeWH141A6RvgnY3jFy0UJYbsNIBPLJIXJx781X+D9pI72S3hVHglgZpJ7d1IKCNDGq5xgrrlQg7HwchVm4jaiWNozyYYz5eR+eKDi5tZEYqJNWMbsoBzj02x8K4hjCRhBk+JnJPMsxyTXEPFNSES7TxjDqBkuBsHQfeB9OtMzRzKneH2+fcbYC+Rbn3hHwHlQdyVU+0HAHdZDbzSoXIYxCTRGzEjUdQQumRnIU4J8sk1bS6ugkQ5RuWeYI5qfIihJaCC4fw0QRCJSCqltIChcKSSF254z7R3PM13Z3jQzLINyGzjz6EfEEr8QelGzio6eMaS5HUqgPmPab3DYD1J/VoNbhlDKGU5VgCD5g7g13Vc7DX/eQFCd42/st41+WSv8FWOg4lYAb/AM9f8KAveILbw944Y7qAqDUzPIwCoo6kswG+AOZIAJoq5jDEA8hv/PwyPjUJ23t+9te7MsMKu6hpZ1DKmMuCFLKC+pVA3GM5G4oJHg/FluA2EkjdTh4pV0OueWRkgqcHDKSpwcHY4kKqfZK5mll1SXMU6rawEFFQNrkLFy2n2R4FwvLffcZM5EjSAvqI38OCcY9387558qDriv3B1LH+43+Y+dG0LFbNq1OQSBgY+fzyB8hy6lUEJ2p7MW9/H3dwpK9MEqR16e6hYOx0C4GW0gABRsMDYDbkKluM8UitYZJ530RxjLE/IADqSSAB1JFRHCLu7u41m8FpFINSIU72Yod1Z2JCRkjfRpbGR4s5FBMWfD44v0aBfXr86XELoRRPIdwilseeBnFUrtr2ivOFd3cOyXVozhJAUEcyE5IKsp0MNjzUb4HXIuF/CJ4GUHaRNj+8Mg/lQMWto7RqzyN3jAE4JCjO+kKCBgZxnmcc6VxYGRSkjlkPNRtkeROScH315w/iYMQaQ6WXwuD91xsRjnvzHnmvUlmk8SqIk6d4CXb+HPgHvyfQUBrH5CuDQnDL7vQwOzoxV1PMHp7wRuDRRoGbiJXUq6hlYEMrDIIOxBB2Iqs9nOxsdlNI8UjmJge6hYkrEXIMhXffVpTpkYO5zVoagHu2d2jhUMU9t2OETPTbdm/ZHxIoHDbJrMmhe8KhS+BqKg5Ck8yASdvWvWphrIn25Xc+h7tfgF3+ZNAXMWmWBIs63kGc+LwLu5Od+XrQHuoznAyOR8qaeibrGo6eWdqAurpE9pgD0HU+4cz8KAe0XTcGP7s6sceUqDVq+K5B9wobWz5MeNPLvG9nPkvVz7tvWn7aPXcxd6pUES92h9o+A5Lj7oI2C8zk5pTyE8+gwANgB5AdBQAxxksVLavA7g4C7pg4x5EE9aBZchlPJVZ19Nxke4lvmfWjJWYNqXG6Ohz0DYOR6+H8ajr26SMBC6hpCBlyAWPJVA8gTyHMkelBMfR9ehbgxn76kD105cfLL/OtHrGOzN0Rc20nIllz6Z2YfDJFbPQCzr41Pw/AmoftXwyacRCJLWRUYs8d0rMrHGlcFc6SAW3KtzG21S0r/aBfLf3jGPzP5U2QzMwEhXGMABeR5HcHyPyoI3srweOEzMtpHaNIyKyRhNJ0IN1Kgal1O4BIU+YFG20zKNAQlh57D1yefPPTy5c6Itpm1FGwSOo28tiOh3H+QomgFt7lixRgMjy28jyyeh556HyokmgLnaZT5gf2Tp/KQ/KjqCpfSnwY3fDpYVdEctGU1sEVn1AKhJ2yxOB+0RXXZTtOH7qzuUa3vhEGaJl2YL4S6OMqVJB2znnzxmrDxHh8U8ZimjWSM4JRxqU4ORkddwDQ/D+CW0G8FvDEfOONEPzABoM37acTj4q/1fMq2ttMe9WOKSSeeWPK6I0RSFTdhrY+0eXhydK4VOZIInMbQlo0YxNs0ZKg6DkA5XlyHKjC1c0DRhXVq0jV543+ddE0NNxGJTpLgt+qvib+quT+FNG/J9mKUjzIC/gxB/CgA4p9jPFONlciGX3N7De8NUzIMVB8U1TtFBp0EurtqO+hDk4HXpUjcXbljiJviQP86B41CX8TW/eTRMNJOuSNjhSerKfut+Bo4mc9I09SWf8ADC/nXKWK6g8hMzDddWAinzCDbPqcn1oH1OUR8Ea1DANsRnfcedAXNoTIkquUdAwG2QQ2xBFHyuScnc0y1AE9kp9ou38bY+WcUoolT2FVfMqAD8+dc/7QjMhiVwzj2lXxFfLVjOjODjVjOK7c0AN1MI5reU8lkwx8g4KEn50uJfZlgQdjgAbkk7ADzJ2ru6iDqVYZB2NDwZTBLF2UYRm5qOW3QtjbUd6BnuzqeN8CRV14G4IHtAHqy9aqfEXZZmUhD3joVOSW0qAVUjT4F1q5yTvkgAk7WyD9PEfLvSf3e7bP+FQd3aIc7YJZXJGxLKQRk9fZA921BHWZKNj9VzvjGdWHJHxZh8K3cGsNlXJPkASfh/rgfGtvtvYX90flQDXaEuNJwQCR1HTYjqK8t0bUWbA2xgb/AI9evzrq+k0kMQSMEbAk7+g/neu43BAI5HcUAqOYi2pWIJzqUavmB4ueeQPOuzxKHrKg9CwB+R3omlgUEXJKZH1IpKquFzldRJBOMjOkBRvj73WiNU56Rp8Wf/003w85Zz+0/wDeK/kgo0mgEInH3oz6aCP/AN69sbzvAdhsSMjllTgj0IPv99c8WdxE3d+3sAcZxk4LY64GTj0pmzmhhQRgkBdskHfrnVjBJJJPqaBzi920ULuq6mA2B5bnGTjoOfwpiOyVx9pI0x6gnSm/ki4BXy1Z99OvxNDsoeQ+SISP6xAUfE0xw20cMzMBGhxojzqKn7xJGyg/qjI65oDoo1QYVQo8lAA+QpE16TXJoIeDfiLfs2238TjNSjGojiGYblLjBMZQxS430jOpW9wPOi5r9RjSrSMfZEY1Z+PsgepIoCWNNStgE4J9BjJ9BkgfM0KbORgTNIVJ9mKI4C/vuPE59AQPfTPBrouZInGJYueCSGU8mGcn3jNBAx9rXk4gbAQmFwneF5SGyNjhVRsE4J317aTsaN7U8QKoIY0WWefKRRvuu3tO4/8AtoNz57DmapX0k3IsuK2F8QSpR42AwM6cg7nAzpm6npVw7O2J8V1KVe4mAyVOpY4xusUZ/VGckj2myfLAUvsPafUuL3dnqLLJEkgYgLqYYbIAGAPtJNhy01ozmoG77LiS+W9aVkdE7tVjwAV8QJZiDkkPyAGMDc86m2/nrQNSGg1jEkjK26JEZCM41MSEUHHQZJx1xRMhoayP2lz59ynyD70AgwgIUAZGDjnjnjPl6UBcGjWBYkDG3tMeS+/zPko3Pu3oUaQzMMkLG5JbrqHdjbkvicHA8uZoI2cfZ7cyxB+ABUfElv6o8q29FwAPIYrGeEKrzxwggt3iGRQclcnCgjoQGLfH0raKAe9bC6sE4PT12qDuuKdyV8URVmYBXcxsfvEq2CpHjUYOkbjxbgVYJ01KR5ios2ysAV8J3IIAPtDcEHYqeo9ByIBAQFjxeWa6Ze9nh7xS1vE8Mbx6Y8JL3jKC2pZOf2qjEiAb5q1W7sV8YUNvnScj0IJAO43x05b86q/DeGNbPbrpZljmuItZA/RXA+sZ25L3yxxgegq1ZoAXJictglSSTgEkZ35Dc4Ofg3pXi3kjn7OLC/ry5jz7lwWPxC/GjJplRSzMFUbkk4ApiK/jYgBxk8gcqT7gcE/Cg8tLvXsRhhnkcjbn0ByPL1ofiPGIIZIYpW0vOWEY0sQSgDNlgCFwDnxEcj5VxGf95lA5ARE/vEMD/ZA+Qqm/Snw/MTMtvboJJYIp7lkVpSjsqZUgZAAIXUzZxkAcjQWvtH2iW0WBijS9/NHAmgqBqkzpJJIAU451Hdpe0F3a28lx9Ui0RrqIa4IcjbOFWEqTv+t0qB7X8JnTgswlEYkgZJYo4zmOOOFl0qp0K2BGGPiyck7jOAVJ2b+swvp4fw+MTRELLraWTEi7EHuFIODnIegusEwdFccmUMPcRkfnXRNVf6N+JCXhtpk4cR90VOzZhJjO3PkmaspNAjQ006RDLMsY9SFH+tPE1Edn8SPcXDDUyyGKMnfSq89PlknnQFf7RiP9IvxOPzoTgfjuLi4H6MIsSt0Zs5OD1xjHxqQdBnOBmlJIT15UAbWUfed4UUyDYOw1MB1Ck7qNhsMCuJ7tQ2kZZ/1UBZviByHqcChuLXJV41YskLE95IvMeS5+7k/eo1CqriJQkZ3AXkfUt98+pJoBJJJTyjC/vuAfkur865t31wrL0YsAOXsnBPqM01xgOYmEftHbbY4PPHwru6dm0hNEUaqFRTliAPQYGfjQNyGo2RiCZ0OFVWVj0cfqL5nPXkvXyJbRL97Mh/b2X+oNj/Fmh7ubPtHbGPQDyx0HpQLimBpCbRlQyD0YZyfNj1J3NVbi/ENDBFcIzAamOPCucAgHYuWyFz1BO+nFWC8OmOBTzWJc+molwP6rLVT4/YGXTpODqTPLGAytk7ZJAXAGcb/GgnPossAeJOUGERMvscs4+8WJyxzJuTvkc62qqR9F/DtELy4xqIRf3U/1JH8NXegVQ/EolyVYDS24LDIznqDtz3+OPKpih72LUu3MfiORHy/woIkFVQuh7sKCSvNNuYx09CuOhwaNhkyAcYPUeR5GhoihBVdOAQGC42OAQCByOCpx5EV6Gddsa181wGHvB2b3g5PlQc8VGQg6d7Hn4Nn8wKe7sOgDAMCBz3oO9vYiuGdUOQR3ngOVORs2DjIrm24kukbOw+6UjeQEe9VIyOXwz1oDbe3SMHQoGTknmSeW5PpQnHuEx3cElvMCY5AA2Dg7EMMHocgU59cz/RTf/jYfniuWvwOaSj/tOfyBoOeK8MS4jMUpcowIYK7JqBGkhipBIIO4oG27L2sahAjlFAVVeaWRQBsAA7kAAAbDapSG6V/ZYHHPzHvHMfGlLIFBLEADck7ACgCseCW0BzDbwxHzjjRD5cwM0aTQcd8ZBmKJ3U8nOI094LkEj1ANIxzHm8UfooaU/M6B+BoCSah+y74hljPtLO+oe/BB+OKNazB9qWZv4lT+4oP40Hc2Pdq7wD7QjfWzPqA6HJ5+RoJEmhri5RPbZV95A/OhrSOGaNZFQkHYhndtLDmpy1PxRonsIieqqAfnjNAy0zSD7NMg/ffKRj4kZf3KDStYVhi7pCWyxdmIwMnoq/dX0p2SQnmc++qXe9ulE8sENrczyRtoyi4UsPayx3UA48WN9+mCQtTtQ8jVVXg4nc/pJI7GM/di+1lx1BfOlT6r8qA4TwlbXielGdhJaFnaRy7M4lA1N05YHzoLecs2hcDCl2Y8lUbZI6kkgAdSelAnA3c6/Q4Cn39SPTNPWk+HnQ+1IqFPUJuV+Zz8KD4jhUO4L88jcLjfC9CfNvgNt2Bm9nLEsxySck+tAQxGR1RdyzBQPUnFSPG95XPIeEn94qCQPM5J2qx/R/wYGQzMNo8qvq59rfrpG3vORQXfhdkIYkiXkige89T8Tk/GiqVKgVKlSoK32jtTGGmjRidJDCM6XdcHKg/rjdkz1yMjUTVX7LcfuxCWnBuVjdo5SsfdXEZU7M0OcSqUKv4MNhhhXrSpIwwIPI1XZrcRS5PhJXTywGVT4d+QK6iB+8ee2AMtLxXRXjcMjAMrKcgg7gg+VMcQY7Pk7cz5Dz+Gd/Qn0qr2FvpvrpQhaBRHKAQdKyzbyhemToV9uRlY9asFxbF42VJMK6keIGTAIxkHIPzz8KA9JcjPLzHkeopu5mKqzAFiATgczjoKSKF2G/r+FJjttsaCO4XIqoO9kUyuTIQT7IfB0rnoOXvzT9/JEUZZGUIwIOWA29+ah5eI3UUrpJbSXUWlCjxJEvjOrWCHmGwGjG3VvQ0k4xKu6cMmB8/90Q/PvsigPsJmdwsZZ0C/pCDowNgpY7E46r8RR7Gq7fcavihK8PZj+q11Gh8ua6um+x91dcGv2WEpNJruVV3KlWQ4ySAoYBpEXIXXjfG+5oJxmrgmo3hdvG0CPIFlkkGtmcBsZPsrnZQOWBXctvAgyyRgeZAA/wAqBvgC73bj9EXUL5FwDqx+FEs1cLdqwCqV0ryVQAoHoBtXLtQJ2ph3pO1D6y2dOCF2ZicKD5E7kn0UE0Ckao2a3TvRLj7QIUByfZJ1EYzjmBv6UVNp6lm/sL8gdXzb4UNbzAIzqAGkBX9UKgPzZ2I5gHA95oGpnoYJkFm9hRk/tb4Cj3nbPkG8sUppQP2j8l+XNvjj3UyJu8VUGWdnyVxzOyoNug8Ww38WB6B7a20t3Mqjm5O/RRzY+4ZyfMnzNbBw2yWGJIkGFUYHr5k+pOSffUX2V4F9XTLbysPEfIc9I6c9zjr6AYnaBUqVKgVKlSoFTN1bh1wfgRzBp6lQVi5jeLAxk5A22Ug7E46fD5GvO5Q7+LHPCuyg56+E/lVjuIFcYYf6e6oC+smjOdyv6w/xHLPr+NAy7lD1KHbBOSPcTufiT5eWSBJkZHKg2YkY8JB55yv5BqZ4e7aBkqx3zu3MMV6rz239cnrQc8d4e8wTRK0ZRtRXU6q4xjS/duj43yPFjIGQ3Koy0sL5NapLCisQQZHmuym2CED6CASM4Z2AJONtqnTI36ufcy/4kU29zj2lYdOjf3SaAB7a9XZLqFthvLbktnqcxyovw00xDwaRp457mfvXi1d0kcfdRqXGlmwWZ2Ok43bHpUx3lDrdBiwQFipw2MAA+WpiFz6ZoPIrUJqCsyqTq0jHhJ5lcg4z5biu40VDqUZf9dzrb4HGE/hArhi37C+9iT8lUg/1qab1c/wqF/Mt+VALfzmF++ySjECVSeY5Bh+0KNu10sRQESLJOUYs0cad6wYruQcKNlG2d967uJQxLMMk7klmP4Z0/hQeSTDOOp5DmT7hzND28IjbJJCZJMR3LE+n9F6/e25daQuOapsMZIQYBHnsMGg5ZaDuaWgZ5q5lm8t/dXNnw6aeTu41JPXyHqTyAoB0UyMFUE58hk+WAOpPICtJ7JdlxB9rKB3pHhHMRjyz1c9W+A25k9mezEdquT45TzboPRR0G535nPwqfoFSpUqBUqVKgVKlSoFSpUqBV4RXtKgiL3goO8Z0nyPs/wClQFxA8beIFCT5ZBP5HYDr0q7Vy6AjBAIPMHcUFJ785xlPizf4IaYkZWdNXNDqAO6k9Gx1wcYzVnuuzsTHUmY2xjw7gjngg9Pdiombs7MhDLokxnH3TuMHY7cj50AjyEnJcb/sf/3TEkSnmx6Z0qEJx55Lg/KvZ7SZPajf4KWHzAxQD3OM52xzztQHyyjOwwPLJP50y0tAm63xTUtyBzYD55/KgfkcKxk1acrpbyI9f86UsmnGVAOxGvcjqPDyU+9QaY+qyuV0xSthg2O7ONtxn0qSTszdS5ZkCMzEnW22D6LlgfTf4UEX9bCv3hJaTBCnoC2xJJ3Y42Ax670ICTgBWaQnAjAJPyXc/HHPrV0sewqjeaVm/ZjGge4ndiPiKs3D+GRQDTFGqDrgbn3nmfjQUjgnYyZzruG7pf1Fxq/9KZ9MncjarzYWEcKaIkCL6dfUnmT6miaVAqVKlQKlSpUCpUqVBD9o5L1U1WawSEAkxy6lLHyVgcA+8Yz1FUXsV9IN9xG4aFIbaHu11SFzIWAB04C7HVnbfGOvQHUqxHtaP9kcdivF2guSWkxywxCzj4EpL6k1RbO3/a6/4biTuLea3diquC6sp3Kq4yRkqPaGxIOw2zMcE4jf3Fklwv1QPKiSxriQqFZS2lmznVuoyBgYbY1K9p+DJe2ktuxGJEwrc9LDxIw9zAH4VjHYrjV0beTggDJO8zRBx/QxEsbnfzXS2nzMvoKDQOwPafiHEUWdobeC3LYyS7O4Bw2gZAAzkaieYOxpq97T8TTiC2CQ2sjvGJhIDIqrHkqWddyMMuMAnOpfM4vFjaRwRJGgCRxIFUdAqjA39w51V/o/QztccScHN0+Ic5BW2iykex9nUdTn94VBbLQPoXvCpfHiKAhc+gJJA+NO1RePdrby3vrazENu5uc93J3joAF9rUuk8hvsd/SrNxSa5jgLxiF5FVmZWLKrYGcAjJX4g0EpSqpfR92mn4jALl4ooomLKqqzOx0nGSSABvnzp1eNXcl5JBbxwPDHs85ZwEff7LSFPeSAYJwQBnfBwCForwiobtTxCe3tpJ4lik7qN5HRyyagg1HSwBwcA7EeW450F2D4/PfWy3MkcUUb6wiqzO3gYpkkgAbq2wB2xv0oLGbdf1V+QrpUA5AD3VRb3tfeR8Ti4d3FuzSp3iy944ATDk5TQTn7JhgE813G+CuN9sJbCaFb2FPq8zaBcROSEfydGGQMZOoMdlO1BcqVUr6Re11xwyNZlhimieQRgF2RwxVnH3SCPA3l099S9xNxERkrFaM+M6e9kAJ6gN3fyyB8KCepVA2/FZ5bJJ4o4xLoJkikYgCRch49QBwVdWXODyqJ7EdqLviNsLlYoIlLMoDO7k6diThRjf30F0pVUr/te9nKicQhWKKRtCXMTmSLV5SAqrRHA5+Ic98A4sl8ZdGYe7L9O8zpPxXcdN8H3UBNKqV2A7WXPEe9doYYY4pDE2HaRiwAJx4QAPEN9+tXWgr3b3tD9QsZZxguAFiB5GRjpXI6ge0fRTR3Zji63dpBcLgd6gYgdG5MvwYEfCqv2m4cvE7uS0J+ytrdix8rm4UrEffHHqb/ALq+lQX0CcWbu7iyl2eF9YU9Ax0yL/DIpJ9ZKDWKVKlQKqX9LXZ763w+TSMyw/bR45nSDrX1yhYAeemrpSoKD9EfadZ+GjvXAa1BjkYn+jUakcny0bE+aNWc9obi4t7qDjippjuZiyIBpPdqoRA/m00Ks3p8qkLPsbMnGLiwjJSzmVZZcbA22vWqAjkdYaIfs661jtf2eS9spbbZdS/ZnGyuu6HboCBkeWRVEV2y4oLi1ggtny3ESsaMOYgZdc0nwiyPe61a7S2WJEjjUKiKqKo5BVGAB6AAVl/0I8Jm0NPc6h3HeWsCN9zx65/fmTC56d2RyrVqgzTtx/x7g/8A3/yrQuJ/oZf3H/I1mPbPiSNxrhsqa3ig7wSyJG7ouvwjLBSOfPyq/wDHOMQpbPIXBV0fRpBYucHZQMlj7qoyDsP2s+rcMsrdxLBDPLKsl4ANKjUTpQ5yrnkWI8IyQDjK7dw61jiiSOFVWNR4QvLHPOeuc5z1zms0+iqxgn4QLC6QhtUmqKRWRsFi4ZdQByMghhyIobsj2gk4ZcvYSmW5slOIbhI3fugd9LFVIKjkceyeWxwqjQ+23/Dr3/pbj/xtUL9Dn/B7X/vf+aSjO2vF4Tw640vrM1vOkSoC7OxUpgKAT7RAPl1qM+h66UcNhgbKTR96WjdWRgDK7A4YDIwynI86ghu010sfaezd86Rab4VmO/1kclBP4U99Ilu/Fzb2VtFL3SyiWe4eNokRQrJhS6jvGw7HC53C+pAfGOJoe0drcLraBLfunlWNzGGIn+8Fxj7RNxt4vQ41eKQMoZSCpAII3BB3BoM0/wDiAH/0+H/qk/8AFLVi7RcbukEAW2kiV7q1jeUvGQqPMinIViTqzo9NearH073AltYoIg0sq3CuyRozkKI5Bk4BA3defnV0vO09n3ep2LKNL6e5kY5UhlOjRnUGAI2yCPSqJm7H2b/ut+Rqg/QN/wAIj/5kv51NWPabvLSS5mVoo5DIII2Q96UUad0GSXZgzAAbBlHqa19DXEo7bhqxXBaGRZJMrIjIcE5BGRuPdUFp+kq0WThd4HAIWB5Bno0Y7xT/AFlFMfRReNLwm1ZzkhXjyfKN2iX+ygqL7aXs/EYzY2Eb6JCBPdSI0cSR5yVUsAZWOMHTkYOM75FqsYYOH2kURbTHEoQE7liBknAG7MQTgDnmgpn0HfoL3/rZf7iVoPE75IIZJpDhI0Z2PooyfjtWbfQpeKiXUUgeKSS6eVFkRo9SsqgY1AAnwnYbj4039KPalJ0js4UnkieWP61JHDKQIVYFlUhRqY88jIwpHWgk+xPD+JdwbhZbVGvHN06ywyyODIBpUsJ1GFQIANIxiqZcCXhXaCKWZkIuTmRokMcZEx0PszMRiQLI3iPn1xW18Lv4pow8JynIeErjHTSwBHyrKPp2MVwkKRLJLcRSOrKkcjYjZfFkhce0se2c8/WqNipVS+wXbRbmGKKdZYroKFYSROocqPbViunxYzgnI3HqbpUCqP43eyRIvcxCaV3VFQt3a77szPpbSqqGOcHJAA3IqQpUFTPae4+vrYi2hMhg+sMwuH0qmrQAf93ySWpjifa26hUK1pGsz3iWaKJmdT3iLIJQe6UsoDNkYXGg7+TPYo9/xLil1nKrJHZx+ncLmQfF2Bpvjqy3fGIIYjpW0haWSQYOiSfMaYUgqZNCuV1AgatRBxpIX0ClWa8L7QXEUMiGSSQz8RmtrWRh3jrDH+kcAKdenu5dOQd9ORjNXDstbTokpnZzrlZ4lkYO8cWAFVmGxOQzYyca8Z2oA+1XaSa1mtoo7dJjcyd0uZjGQ2NRYjum8AAySDn0NHw39yJ0jlt41jdXPeJMXwy4IUqYl5gkggn2T6ZrHFke549AiFQLK1kl1MusCSc91pIDDfQM86E7ZXN9DbIizMLq6vDHGIwFyNeFOTr7uPuI8tjO75J9oENJpVSOI3E1rPHCbmeaS9YnARSIUhUtKYlVdtRaNBqzjOok4JLMXErmH6vZyGVppjcTsFxLLHbq2Y4tfsmQ640MhOBh8N7LUF9qr8U7Szx38VlHbxyGVHkDmcppVNiXXuWxk7DBOT5VJ9l7aeO1jW5cvL4ixJ1EBmLKpbA1FVKrq66c9aqnCI3ueNX86MFFvFDZoxXXnP20gxkYIYgfGgtnDb2dppI5oEjCrG6OkpkD6y4I3jQqV0Dz9sVKVQO1t/cWvCXJnY3WdJ7sDWZZm8CIMnSBrBwMnSmAc701FxO4ivszXEhitbJp7xBpKKSPs02GTLpR3LZ3PLAIFBolKqnw20ubmCG6+sSQyypqMalTGiSgaRpZDmSNTkN95wc+E6RC9neNTlBFLOxNpeXazyt7T29spILYGCSZrcHzGTQaNVftuPyScRls1iXu4Ykkkl16jqk9hNOBpOAzZydh60HwWZ5oIuIzTyRKVefulIEYgZSUVwQckJpcvnOotghcAVrhF/OltHJH4bzjF0ZFZgG7qEjUrY5Not0UqDtlt8jmGo01b3KSAlHVwGKkqQ2GU4KnHIg7EdKoF32lkthxbTIWjs0h7t5SZMzupLpqJ3JJiGOSluWPDQXCUk4XLYQmVyn1S6uL9WbWq6FWQyAH2T3rMM9aDUaF4pd9zDJKcYjRnOptIwoLHLYOBgc8VSuF8ZnZY+IzPJHbLbyTzKdkIcBoo40PiZkUEmQ41FvDkHCB9ppZLiK2t5pHW54i6juUYqsNt+klBA2dhECCzZyzHTpAwAs3CuPXMtraT/VMtcOmtFkA7mF8kSEsBrwukkADdjjlVlqki/f/AGlJ9v3dnYwM06jAjDOMoh2ySkamRjnbUgwNyQ+0PFbicW0CSyW8t64KRR4V47VfHJJI2ksshQbBSoDOFGdJYhoVKvAK9oFTVzEWUqrtGT95dJI92pWX03HWnaVBC9m+zkdkHWKSVkdmkKyFW8bbs2dIbJ9Tj0riTswuqR0mnieWdZ5GjZQW0oIhGcofstIG3PO+anaVBA8X7KQzRwIrSW5tmDQvCQrJsUIGpWBBU4OQalrS0WOMRoSAAdydTZO5Yk5yxJJJPU0RSoIHhfZdILmS6WaZpZtIl1lCHCDSmQEGnSDto0+uaNueDRyXMNy+S8KyLGNtK95gM2MZ1YXTnPImpGlQQnH+zSXUsExkmhlgL6HhYKdLgB1OVIIIA6ZGNiKZ4j2RikkhlWSaB4UaMNE+C8bEFkdmDMckZ1AhsknOd6sNKgYNsBH3aExgKFUrjKgbDGoEcvMGoThHZNbbve5uLhTNI00hJiYtI3tN4ojgnA2G3pVipUFdh7HwgxlnlkMdwbrMjBi8xXuwz+HfSuAoGMaQOQxS/wDk63LXbOZJPrervAzbKGTujowBjwbAnJAJwRk5sVKgrthHbcORI5bolmXTGbiRdbLGNlRQFDaQw9lcnIzk0P2X7NBYrpp18V9JNJJGfuxyZCx+jaCNWPvE7kAVI8c/TWn/ADT/AHTUzQVeDsTEtm9mZrh0eLuA7updIhsETChFGNidOTgZJwMFt2Wi0waGdJIGZ0lBVn1MhhYtqUq2UOMEYGlQAAoFTtKgzXtDY2/fWXCYZNPeTvdXJ1q0h0AyZctks8kpU8vucsDFXMdnYiJ+91TNcIYpXfGTHgjuxpACINTbADcknJ3r28/SL/zF/MVLUFVh7CwizezeWeVGiEIaRwWSMY0qmFCrjA+7k6RnIAA6XsNB30U7yTSSRo0bF2B71TjaTCjI8I8K6VOSCCGbNopUFWPYW3MV3EXlb600ruxZdSmUgsE8OAPCo3BOFAJIAFdWvYiBLlLkyTSSLCIT3jhg4DB9T+EEtlV2BC4UDTVnpUCpUqVB/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346" y="5301208"/>
            <a:ext cx="8040054" cy="1602577"/>
          </a:xfrm>
          <a:prstGeom prst="rect">
            <a:avLst/>
          </a:prstGeom>
        </p:spPr>
      </p:pic>
      <p:pic>
        <p:nvPicPr>
          <p:cNvPr id="6" name="Afbeelding 5"/>
          <p:cNvPicPr>
            <a:picLocks noChangeAspect="1"/>
          </p:cNvPicPr>
          <p:nvPr/>
        </p:nvPicPr>
        <p:blipFill>
          <a:blip r:embed="rId4"/>
          <a:stretch>
            <a:fillRect/>
          </a:stretch>
        </p:blipFill>
        <p:spPr>
          <a:xfrm>
            <a:off x="661015" y="3710643"/>
            <a:ext cx="7888908" cy="707197"/>
          </a:xfrm>
          <a:prstGeom prst="rect">
            <a:avLst/>
          </a:prstGeom>
        </p:spPr>
      </p:pic>
    </p:spTree>
    <p:extLst>
      <p:ext uri="{BB962C8B-B14F-4D97-AF65-F5344CB8AC3E}">
        <p14:creationId xmlns:p14="http://schemas.microsoft.com/office/powerpoint/2010/main" val="327433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57200" y="274638"/>
            <a:ext cx="8229600" cy="562074"/>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Korinthe 15</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kstvak 5"/>
          <p:cNvSpPr txBox="1"/>
          <p:nvPr/>
        </p:nvSpPr>
        <p:spPr>
          <a:xfrm>
            <a:off x="161764" y="849686"/>
            <a:ext cx="8820472" cy="1569660"/>
          </a:xfrm>
          <a:prstGeom prst="rect">
            <a:avLst/>
          </a:prstGeom>
          <a:noFill/>
        </p:spPr>
        <p:txBody>
          <a:bodyPr wrap="square" rtlCol="0">
            <a:spAutoFit/>
          </a:bodyPr>
          <a:lstStyle/>
          <a:p>
            <a:pPr lvl="0">
              <a:spcBef>
                <a:spcPct val="20000"/>
              </a:spcBef>
            </a:pP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a:t>
            </a:r>
          </a:p>
          <a:p>
            <a:pPr lvl="0">
              <a:spcBef>
                <a:spcPct val="20000"/>
              </a:spcBef>
            </a:pP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26 De laatste vijand, die onttroond wordt, is de dood.</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01208"/>
            <a:ext cx="9144001" cy="1536011"/>
          </a:xfrm>
          <a:prstGeom prst="rect">
            <a:avLst/>
          </a:prstGeom>
        </p:spPr>
      </p:pic>
      <p:sp>
        <p:nvSpPr>
          <p:cNvPr id="7" name="Tekstvak 6"/>
          <p:cNvSpPr txBox="1"/>
          <p:nvPr/>
        </p:nvSpPr>
        <p:spPr>
          <a:xfrm>
            <a:off x="1475656" y="3212976"/>
            <a:ext cx="6264696" cy="523220"/>
          </a:xfrm>
          <a:prstGeom prst="rect">
            <a:avLst/>
          </a:prstGeom>
          <a:noFill/>
          <a:ln w="12700">
            <a:solidFill>
              <a:schemeClr val="tx1"/>
            </a:solidFill>
          </a:ln>
        </p:spPr>
        <p:txBody>
          <a:bodyPr wrap="square" rtlCol="0">
            <a:spAutoFit/>
          </a:bodyPr>
          <a:lstStyle/>
          <a:p>
            <a:r>
              <a:rPr lang="nl-NL" sz="2800" dirty="0" smtClean="0">
                <a:latin typeface="Verdana" panose="020B0604030504040204" pitchFamily="34" charset="0"/>
                <a:ea typeface="Verdana" panose="020B0604030504040204" pitchFamily="34" charset="0"/>
                <a:cs typeface="Verdana" panose="020B0604030504040204" pitchFamily="34" charset="0"/>
              </a:rPr>
              <a:t>&gt; Statenvertaling: teniet gedaan</a:t>
            </a:r>
            <a:endParaRPr lang="nl-NL"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148329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57200" y="274638"/>
            <a:ext cx="8229600" cy="562074"/>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Korinthe 15</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kstvak 5"/>
          <p:cNvSpPr txBox="1"/>
          <p:nvPr/>
        </p:nvSpPr>
        <p:spPr>
          <a:xfrm>
            <a:off x="161764" y="849686"/>
            <a:ext cx="8820472" cy="2492990"/>
          </a:xfrm>
          <a:prstGeom prst="rect">
            <a:avLst/>
          </a:prstGeom>
          <a:noFill/>
        </p:spPr>
        <p:txBody>
          <a:bodyPr wrap="square" rtlCol="0">
            <a:spAutoFit/>
          </a:bodyPr>
          <a:lstStyle/>
          <a:p>
            <a:pPr lvl="0">
              <a:spcBef>
                <a:spcPct val="20000"/>
              </a:spcBef>
            </a:pP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a:t>
            </a:r>
          </a:p>
          <a:p>
            <a:pPr lvl="0">
              <a:spcBef>
                <a:spcPct val="20000"/>
              </a:spcBef>
            </a:pP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28 Wanneer alles Hem onderworpen is, zal ook de Zoon zelf Zich aan Hem  onderwerpen, die Hem alles onderworpen heeft, </a:t>
            </a:r>
            <a:r>
              <a:rPr lang="nl-NL" sz="3000" u="sng" dirty="0">
                <a:solidFill>
                  <a:srgbClr val="002060"/>
                </a:solidFill>
                <a:latin typeface="Verdana" panose="020B0604030504040204" pitchFamily="34" charset="0"/>
                <a:ea typeface="Verdana" panose="020B0604030504040204" pitchFamily="34" charset="0"/>
                <a:cs typeface="Verdana" panose="020B0604030504040204" pitchFamily="34" charset="0"/>
              </a:rPr>
              <a:t>opdat God zij alles in allen.</a:t>
            </a:r>
          </a:p>
        </p:txBody>
      </p:sp>
    </p:spTree>
    <p:extLst>
      <p:ext uri="{BB962C8B-B14F-4D97-AF65-F5344CB8AC3E}">
        <p14:creationId xmlns:p14="http://schemas.microsoft.com/office/powerpoint/2010/main" val="34723791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57200" y="274638"/>
            <a:ext cx="8229600" cy="562074"/>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Korinthe 15</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kstvak 5"/>
          <p:cNvSpPr txBox="1"/>
          <p:nvPr/>
        </p:nvSpPr>
        <p:spPr>
          <a:xfrm>
            <a:off x="161764" y="849686"/>
            <a:ext cx="8820472" cy="2031325"/>
          </a:xfrm>
          <a:prstGeom prst="rect">
            <a:avLst/>
          </a:prstGeom>
          <a:noFill/>
        </p:spPr>
        <p:txBody>
          <a:bodyPr wrap="square" rtlCol="0">
            <a:spAutoFit/>
          </a:bodyPr>
          <a:lstStyle/>
          <a:p>
            <a:pPr lvl="0">
              <a:spcBef>
                <a:spcPct val="20000"/>
              </a:spcBef>
            </a:pP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a:t>
            </a:r>
          </a:p>
          <a:p>
            <a:pPr lvl="0">
              <a:spcBef>
                <a:spcPct val="20000"/>
              </a:spcBef>
            </a:pP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42 Zo is het ook met de opstanding der doden. Er wordt gezaaid in vergankelijkheid, en opgewekt in onvergankelijkheid;</a:t>
            </a:r>
            <a:endParaRPr lang="nl-NL" sz="3000" dirty="0">
              <a:solidFill>
                <a:srgbClr val="000066"/>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707570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57200" y="274638"/>
            <a:ext cx="8229600" cy="562074"/>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Korinthe 15</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kstvak 5"/>
          <p:cNvSpPr txBox="1"/>
          <p:nvPr/>
        </p:nvSpPr>
        <p:spPr>
          <a:xfrm>
            <a:off x="161764" y="849686"/>
            <a:ext cx="8820472" cy="2031325"/>
          </a:xfrm>
          <a:prstGeom prst="rect">
            <a:avLst/>
          </a:prstGeom>
          <a:noFill/>
        </p:spPr>
        <p:txBody>
          <a:bodyPr wrap="square" rtlCol="0">
            <a:spAutoFit/>
          </a:bodyPr>
          <a:lstStyle/>
          <a:p>
            <a:pPr lvl="0">
              <a:spcBef>
                <a:spcPct val="20000"/>
              </a:spcBef>
            </a:pP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a:t>
            </a:r>
          </a:p>
          <a:p>
            <a:pPr lvl="0">
              <a:spcBef>
                <a:spcPct val="20000"/>
              </a:spcBef>
            </a:pP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42 Zo is het ook met de opstanding der doden. Er wordt gezaaid in vergankelijkheid, en opgewekt in onvergankelijkheid;</a:t>
            </a:r>
            <a:endParaRPr lang="nl-NL" sz="3000" dirty="0">
              <a:solidFill>
                <a:srgbClr val="000066"/>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3430111"/>
            <a:ext cx="3168352" cy="3168352"/>
          </a:xfrm>
          <a:prstGeom prst="rect">
            <a:avLst/>
          </a:prstGeom>
        </p:spPr>
      </p:pic>
      <p:pic>
        <p:nvPicPr>
          <p:cNvPr id="7" name="Afbeelding 6"/>
          <p:cNvPicPr>
            <a:picLocks noChangeAspect="1"/>
          </p:cNvPicPr>
          <p:nvPr/>
        </p:nvPicPr>
        <p:blipFill>
          <a:blip r:embed="rId4"/>
          <a:stretch>
            <a:fillRect/>
          </a:stretch>
        </p:blipFill>
        <p:spPr>
          <a:xfrm>
            <a:off x="5436096" y="2996952"/>
            <a:ext cx="2798307" cy="3712786"/>
          </a:xfrm>
          <a:prstGeom prst="rect">
            <a:avLst/>
          </a:prstGeom>
        </p:spPr>
      </p:pic>
    </p:spTree>
    <p:extLst>
      <p:ext uri="{BB962C8B-B14F-4D97-AF65-F5344CB8AC3E}">
        <p14:creationId xmlns:p14="http://schemas.microsoft.com/office/powerpoint/2010/main" val="37100650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57200" y="274638"/>
            <a:ext cx="8229600" cy="562074"/>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Korinthe 15</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kstvak 5"/>
          <p:cNvSpPr txBox="1"/>
          <p:nvPr/>
        </p:nvSpPr>
        <p:spPr>
          <a:xfrm>
            <a:off x="161764" y="849686"/>
            <a:ext cx="8820472" cy="2123658"/>
          </a:xfrm>
          <a:prstGeom prst="rect">
            <a:avLst/>
          </a:prstGeom>
          <a:noFill/>
        </p:spPr>
        <p:txBody>
          <a:bodyPr wrap="square" rtlCol="0">
            <a:spAutoFit/>
          </a:bodyPr>
          <a:lstStyle/>
          <a:p>
            <a:pPr lvl="0">
              <a:spcBef>
                <a:spcPct val="20000"/>
              </a:spcBef>
            </a:pP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43 er wordt gezaaid in oneer, en opgewekt in heerlijkheid;</a:t>
            </a:r>
          </a:p>
          <a:p>
            <a:pPr lvl="0">
              <a:spcBef>
                <a:spcPct val="20000"/>
              </a:spcBef>
            </a:pPr>
            <a:r>
              <a:rPr lang="nl-NL" sz="3000" dirty="0">
                <a:solidFill>
                  <a:srgbClr val="B2B2B2"/>
                </a:solidFill>
                <a:latin typeface="Verdana" panose="020B0604030504040204" pitchFamily="34" charset="0"/>
                <a:ea typeface="Verdana" panose="020B0604030504040204" pitchFamily="34" charset="0"/>
                <a:cs typeface="Verdana" panose="020B0604030504040204" pitchFamily="34" charset="0"/>
              </a:rPr>
              <a:t>er wordt gezaaid in zwakheid, en opgewekt</a:t>
            </a:r>
          </a:p>
          <a:p>
            <a:pPr lvl="0">
              <a:spcBef>
                <a:spcPct val="20000"/>
              </a:spcBef>
            </a:pPr>
            <a:r>
              <a:rPr lang="nl-NL" sz="3000" dirty="0">
                <a:solidFill>
                  <a:srgbClr val="B2B2B2"/>
                </a:solidFill>
                <a:latin typeface="Verdana" panose="020B0604030504040204" pitchFamily="34" charset="0"/>
                <a:ea typeface="Verdana" panose="020B0604030504040204" pitchFamily="34" charset="0"/>
                <a:cs typeface="Verdana" panose="020B0604030504040204" pitchFamily="34" charset="0"/>
              </a:rPr>
              <a:t>in kracht.</a:t>
            </a:r>
          </a:p>
        </p:txBody>
      </p:sp>
    </p:spTree>
    <p:extLst>
      <p:ext uri="{BB962C8B-B14F-4D97-AF65-F5344CB8AC3E}">
        <p14:creationId xmlns:p14="http://schemas.microsoft.com/office/powerpoint/2010/main" val="34412423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57200" y="274638"/>
            <a:ext cx="8229600" cy="562074"/>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Korinthe 15</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kstvak 5"/>
          <p:cNvSpPr txBox="1"/>
          <p:nvPr/>
        </p:nvSpPr>
        <p:spPr>
          <a:xfrm>
            <a:off x="161764" y="849686"/>
            <a:ext cx="8820472" cy="2123658"/>
          </a:xfrm>
          <a:prstGeom prst="rect">
            <a:avLst/>
          </a:prstGeom>
          <a:noFill/>
        </p:spPr>
        <p:txBody>
          <a:bodyPr wrap="square" rtlCol="0">
            <a:spAutoFit/>
          </a:bodyPr>
          <a:lstStyle/>
          <a:p>
            <a:pPr lvl="0">
              <a:spcBef>
                <a:spcPct val="20000"/>
              </a:spcBef>
            </a:pP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43 er wordt gezaaid in oneer, en opgewekt in heerlijkheid;</a:t>
            </a:r>
          </a:p>
          <a:p>
            <a:pPr lvl="0">
              <a:spcBef>
                <a:spcPct val="20000"/>
              </a:spcBef>
            </a:pP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er wordt gezaaid in zwakheid, en opgewekt</a:t>
            </a:r>
          </a:p>
          <a:p>
            <a:pPr lvl="0">
              <a:spcBef>
                <a:spcPct val="20000"/>
              </a:spcBef>
            </a:pP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in kracht.</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2560" y="3068960"/>
            <a:ext cx="4485162" cy="3174890"/>
          </a:xfrm>
          <a:prstGeom prst="rect">
            <a:avLst/>
          </a:prstGeom>
        </p:spPr>
      </p:pic>
    </p:spTree>
    <p:extLst>
      <p:ext uri="{BB962C8B-B14F-4D97-AF65-F5344CB8AC3E}">
        <p14:creationId xmlns:p14="http://schemas.microsoft.com/office/powerpoint/2010/main" val="13127638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57200" y="274638"/>
            <a:ext cx="8229600" cy="562074"/>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Korinthe 15</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kstvak 5"/>
          <p:cNvSpPr txBox="1"/>
          <p:nvPr/>
        </p:nvSpPr>
        <p:spPr>
          <a:xfrm>
            <a:off x="161764" y="849686"/>
            <a:ext cx="8820472" cy="2492990"/>
          </a:xfrm>
          <a:prstGeom prst="rect">
            <a:avLst/>
          </a:prstGeom>
          <a:noFill/>
        </p:spPr>
        <p:txBody>
          <a:bodyPr wrap="square" rtlCol="0">
            <a:spAutoFit/>
          </a:bodyPr>
          <a:lstStyle/>
          <a:p>
            <a:pPr lvl="0">
              <a:spcBef>
                <a:spcPct val="20000"/>
              </a:spcBef>
            </a:pP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44 Er wordt een </a:t>
            </a:r>
            <a:r>
              <a:rPr lang="nl-NL" sz="3000" strike="sngStrike" dirty="0">
                <a:solidFill>
                  <a:srgbClr val="002060"/>
                </a:solidFill>
                <a:latin typeface="Verdana" panose="020B0604030504040204" pitchFamily="34" charset="0"/>
                <a:ea typeface="Verdana" panose="020B0604030504040204" pitchFamily="34" charset="0"/>
                <a:cs typeface="Verdana" panose="020B0604030504040204" pitchFamily="34" charset="0"/>
              </a:rPr>
              <a:t>natuurlijk</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nl-NL" sz="3000" dirty="0" err="1">
                <a:solidFill>
                  <a:srgbClr val="002060"/>
                </a:solidFill>
                <a:latin typeface="Verdana" panose="020B0604030504040204" pitchFamily="34" charset="0"/>
                <a:ea typeface="Verdana" panose="020B0604030504040204" pitchFamily="34" charset="0"/>
                <a:cs typeface="Verdana" panose="020B0604030504040204" pitchFamily="34" charset="0"/>
              </a:rPr>
              <a:t>ziels</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lichaam gezaaid, en een geestelijk lichaam opgewekt. </a:t>
            </a:r>
          </a:p>
          <a:p>
            <a:pPr lvl="0">
              <a:spcBef>
                <a:spcPct val="20000"/>
              </a:spcBef>
            </a:pPr>
            <a:r>
              <a:rPr lang="nl-NL" sz="3000" dirty="0">
                <a:solidFill>
                  <a:srgbClr val="B2B2B2"/>
                </a:solidFill>
                <a:latin typeface="Verdana" panose="020B0604030504040204" pitchFamily="34" charset="0"/>
                <a:ea typeface="Verdana" panose="020B0604030504040204" pitchFamily="34" charset="0"/>
                <a:cs typeface="Verdana" panose="020B0604030504040204" pitchFamily="34" charset="0"/>
              </a:rPr>
              <a:t>Is er een </a:t>
            </a:r>
            <a:r>
              <a:rPr lang="nl-NL" sz="3000" strike="sngStrike" dirty="0">
                <a:solidFill>
                  <a:srgbClr val="B2B2B2"/>
                </a:solidFill>
                <a:latin typeface="Verdana" panose="020B0604030504040204" pitchFamily="34" charset="0"/>
                <a:ea typeface="Verdana" panose="020B0604030504040204" pitchFamily="34" charset="0"/>
                <a:cs typeface="Verdana" panose="020B0604030504040204" pitchFamily="34" charset="0"/>
              </a:rPr>
              <a:t>natuurlijk</a:t>
            </a:r>
            <a:r>
              <a:rPr lang="nl-NL" sz="3000" dirty="0">
                <a:solidFill>
                  <a:srgbClr val="B2B2B2"/>
                </a:solidFill>
                <a:latin typeface="Verdana" panose="020B0604030504040204" pitchFamily="34" charset="0"/>
                <a:ea typeface="Verdana" panose="020B0604030504040204" pitchFamily="34" charset="0"/>
                <a:cs typeface="Verdana" panose="020B0604030504040204" pitchFamily="34" charset="0"/>
              </a:rPr>
              <a:t> </a:t>
            </a:r>
            <a:r>
              <a:rPr lang="nl-NL" sz="3000" dirty="0" err="1">
                <a:solidFill>
                  <a:srgbClr val="B2B2B2"/>
                </a:solidFill>
                <a:latin typeface="Verdana" panose="020B0604030504040204" pitchFamily="34" charset="0"/>
                <a:ea typeface="Verdana" panose="020B0604030504040204" pitchFamily="34" charset="0"/>
                <a:cs typeface="Verdana" panose="020B0604030504040204" pitchFamily="34" charset="0"/>
              </a:rPr>
              <a:t>ziels</a:t>
            </a:r>
            <a:r>
              <a:rPr lang="nl-NL" sz="3000" dirty="0">
                <a:solidFill>
                  <a:srgbClr val="B2B2B2"/>
                </a:solidFill>
                <a:latin typeface="Verdana" panose="020B0604030504040204" pitchFamily="34" charset="0"/>
                <a:ea typeface="Verdana" panose="020B0604030504040204" pitchFamily="34" charset="0"/>
                <a:cs typeface="Verdana" panose="020B0604030504040204" pitchFamily="34" charset="0"/>
              </a:rPr>
              <a:t> lichaam, dan bestaat er ook een geestelijk lichaam.</a:t>
            </a:r>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8" y="5195773"/>
            <a:ext cx="7015173" cy="1662228"/>
          </a:xfrm>
          <a:prstGeom prst="rect">
            <a:avLst/>
          </a:prstGeom>
        </p:spPr>
      </p:pic>
    </p:spTree>
    <p:extLst>
      <p:ext uri="{BB962C8B-B14F-4D97-AF65-F5344CB8AC3E}">
        <p14:creationId xmlns:p14="http://schemas.microsoft.com/office/powerpoint/2010/main" val="35318547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57200" y="274638"/>
            <a:ext cx="8229600" cy="562074"/>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Korinthe 15</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kstvak 5"/>
          <p:cNvSpPr txBox="1"/>
          <p:nvPr/>
        </p:nvSpPr>
        <p:spPr>
          <a:xfrm>
            <a:off x="161764" y="849686"/>
            <a:ext cx="8820472" cy="2492990"/>
          </a:xfrm>
          <a:prstGeom prst="rect">
            <a:avLst/>
          </a:prstGeom>
          <a:noFill/>
        </p:spPr>
        <p:txBody>
          <a:bodyPr wrap="square" rtlCol="0">
            <a:spAutoFit/>
          </a:bodyPr>
          <a:lstStyle/>
          <a:p>
            <a:pPr lvl="0">
              <a:spcBef>
                <a:spcPct val="20000"/>
              </a:spcBef>
            </a:pP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44 Er wordt een </a:t>
            </a:r>
            <a:r>
              <a:rPr lang="nl-NL" sz="3000" strike="sngStrike" dirty="0">
                <a:solidFill>
                  <a:srgbClr val="002060"/>
                </a:solidFill>
                <a:latin typeface="Verdana" panose="020B0604030504040204" pitchFamily="34" charset="0"/>
                <a:ea typeface="Verdana" panose="020B0604030504040204" pitchFamily="34" charset="0"/>
                <a:cs typeface="Verdana" panose="020B0604030504040204" pitchFamily="34" charset="0"/>
              </a:rPr>
              <a:t>natuurlijk</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nl-NL" sz="3000" dirty="0" err="1">
                <a:solidFill>
                  <a:srgbClr val="002060"/>
                </a:solidFill>
                <a:latin typeface="Verdana" panose="020B0604030504040204" pitchFamily="34" charset="0"/>
                <a:ea typeface="Verdana" panose="020B0604030504040204" pitchFamily="34" charset="0"/>
                <a:cs typeface="Verdana" panose="020B0604030504040204" pitchFamily="34" charset="0"/>
              </a:rPr>
              <a:t>ziels</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lichaam gezaaid, en een geestelijk lichaam opgewekt. </a:t>
            </a:r>
          </a:p>
          <a:p>
            <a:pPr lvl="0">
              <a:spcBef>
                <a:spcPct val="20000"/>
              </a:spcBef>
            </a:pPr>
            <a:r>
              <a:rPr lang="nl-NL" sz="3000" dirty="0">
                <a:solidFill>
                  <a:srgbClr val="B2B2B2"/>
                </a:solidFill>
                <a:latin typeface="Verdana" panose="020B0604030504040204" pitchFamily="34" charset="0"/>
                <a:ea typeface="Verdana" panose="020B0604030504040204" pitchFamily="34" charset="0"/>
                <a:cs typeface="Verdana" panose="020B0604030504040204" pitchFamily="34" charset="0"/>
              </a:rPr>
              <a:t>Is er een </a:t>
            </a:r>
            <a:r>
              <a:rPr lang="nl-NL" sz="3000" strike="sngStrike" dirty="0">
                <a:solidFill>
                  <a:srgbClr val="B2B2B2"/>
                </a:solidFill>
                <a:latin typeface="Verdana" panose="020B0604030504040204" pitchFamily="34" charset="0"/>
                <a:ea typeface="Verdana" panose="020B0604030504040204" pitchFamily="34" charset="0"/>
                <a:cs typeface="Verdana" panose="020B0604030504040204" pitchFamily="34" charset="0"/>
              </a:rPr>
              <a:t>natuurlijk</a:t>
            </a:r>
            <a:r>
              <a:rPr lang="nl-NL" sz="3000" dirty="0">
                <a:solidFill>
                  <a:srgbClr val="B2B2B2"/>
                </a:solidFill>
                <a:latin typeface="Verdana" panose="020B0604030504040204" pitchFamily="34" charset="0"/>
                <a:ea typeface="Verdana" panose="020B0604030504040204" pitchFamily="34" charset="0"/>
                <a:cs typeface="Verdana" panose="020B0604030504040204" pitchFamily="34" charset="0"/>
              </a:rPr>
              <a:t> </a:t>
            </a:r>
            <a:r>
              <a:rPr lang="nl-NL" sz="3000" dirty="0" err="1">
                <a:solidFill>
                  <a:srgbClr val="B2B2B2"/>
                </a:solidFill>
                <a:latin typeface="Verdana" panose="020B0604030504040204" pitchFamily="34" charset="0"/>
                <a:ea typeface="Verdana" panose="020B0604030504040204" pitchFamily="34" charset="0"/>
                <a:cs typeface="Verdana" panose="020B0604030504040204" pitchFamily="34" charset="0"/>
              </a:rPr>
              <a:t>ziels</a:t>
            </a:r>
            <a:r>
              <a:rPr lang="nl-NL" sz="3000" dirty="0">
                <a:solidFill>
                  <a:srgbClr val="B2B2B2"/>
                </a:solidFill>
                <a:latin typeface="Verdana" panose="020B0604030504040204" pitchFamily="34" charset="0"/>
                <a:ea typeface="Verdana" panose="020B0604030504040204" pitchFamily="34" charset="0"/>
                <a:cs typeface="Verdana" panose="020B0604030504040204" pitchFamily="34" charset="0"/>
              </a:rPr>
              <a:t> lichaam, dan bestaat er ook een geestelijk lichaam.</a:t>
            </a:r>
          </a:p>
        </p:txBody>
      </p:sp>
      <p:sp>
        <p:nvSpPr>
          <p:cNvPr id="5" name="Rechthoek 4"/>
          <p:cNvSpPr/>
          <p:nvPr/>
        </p:nvSpPr>
        <p:spPr>
          <a:xfrm>
            <a:off x="611560" y="4581128"/>
            <a:ext cx="8075240" cy="1384995"/>
          </a:xfrm>
          <a:prstGeom prst="rect">
            <a:avLst/>
          </a:prstGeom>
          <a:ln w="12700">
            <a:solidFill>
              <a:schemeClr val="tx1"/>
            </a:solidFill>
          </a:ln>
        </p:spPr>
        <p:txBody>
          <a:bodyPr wrap="square">
            <a:spAutoFit/>
          </a:bodyPr>
          <a:lstStyle/>
          <a:p>
            <a:r>
              <a:rPr lang="nl-NL" sz="2800" dirty="0">
                <a:latin typeface="Verdana" panose="020B0604030504040204" pitchFamily="34" charset="0"/>
                <a:ea typeface="Verdana" panose="020B0604030504040204" pitchFamily="34" charset="0"/>
                <a:cs typeface="Verdana" panose="020B0604030504040204" pitchFamily="34" charset="0"/>
              </a:rPr>
              <a:t>50 Dit spreek ik evenwel uit, broeders: vlees en </a:t>
            </a:r>
            <a:r>
              <a:rPr lang="nl-NL" sz="2800" dirty="0" smtClean="0">
                <a:latin typeface="Verdana" panose="020B0604030504040204" pitchFamily="34" charset="0"/>
                <a:ea typeface="Verdana" panose="020B0604030504040204" pitchFamily="34" charset="0"/>
                <a:cs typeface="Verdana" panose="020B0604030504040204" pitchFamily="34" charset="0"/>
              </a:rPr>
              <a:t>bloed kunnen </a:t>
            </a:r>
            <a:r>
              <a:rPr lang="nl-NL" sz="2800" dirty="0">
                <a:latin typeface="Verdana" panose="020B0604030504040204" pitchFamily="34" charset="0"/>
                <a:ea typeface="Verdana" panose="020B0604030504040204" pitchFamily="34" charset="0"/>
                <a:cs typeface="Verdana" panose="020B0604030504040204" pitchFamily="34" charset="0"/>
              </a:rPr>
              <a:t>het Koninkrijk Gods niet </a:t>
            </a:r>
            <a:r>
              <a:rPr lang="nl-NL" sz="2800" dirty="0" smtClean="0">
                <a:latin typeface="Verdana" panose="020B0604030504040204" pitchFamily="34" charset="0"/>
                <a:ea typeface="Verdana" panose="020B0604030504040204" pitchFamily="34" charset="0"/>
                <a:cs typeface="Verdana" panose="020B0604030504040204" pitchFamily="34" charset="0"/>
              </a:rPr>
              <a:t>beërven (…)</a:t>
            </a:r>
            <a:endParaRPr lang="nl-NL"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450849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57200" y="274638"/>
            <a:ext cx="8229600" cy="562074"/>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Korinthe 15</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kstvak 5"/>
          <p:cNvSpPr txBox="1"/>
          <p:nvPr/>
        </p:nvSpPr>
        <p:spPr>
          <a:xfrm>
            <a:off x="161764" y="849686"/>
            <a:ext cx="8820472" cy="2492990"/>
          </a:xfrm>
          <a:prstGeom prst="rect">
            <a:avLst/>
          </a:prstGeom>
          <a:noFill/>
        </p:spPr>
        <p:txBody>
          <a:bodyPr wrap="square" rtlCol="0">
            <a:spAutoFit/>
          </a:bodyPr>
          <a:lstStyle/>
          <a:p>
            <a:pPr lvl="0">
              <a:spcBef>
                <a:spcPct val="20000"/>
              </a:spcBef>
            </a:pP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44 Er wordt een </a:t>
            </a:r>
            <a:r>
              <a:rPr lang="nl-NL" sz="3000" strike="sngStrike" dirty="0">
                <a:solidFill>
                  <a:srgbClr val="002060"/>
                </a:solidFill>
                <a:latin typeface="Verdana" panose="020B0604030504040204" pitchFamily="34" charset="0"/>
                <a:ea typeface="Verdana" panose="020B0604030504040204" pitchFamily="34" charset="0"/>
                <a:cs typeface="Verdana" panose="020B0604030504040204" pitchFamily="34" charset="0"/>
              </a:rPr>
              <a:t>natuurlijk</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nl-NL" sz="3000" dirty="0" err="1">
                <a:solidFill>
                  <a:srgbClr val="002060"/>
                </a:solidFill>
                <a:latin typeface="Verdana" panose="020B0604030504040204" pitchFamily="34" charset="0"/>
                <a:ea typeface="Verdana" panose="020B0604030504040204" pitchFamily="34" charset="0"/>
                <a:cs typeface="Verdana" panose="020B0604030504040204" pitchFamily="34" charset="0"/>
              </a:rPr>
              <a:t>ziels</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lichaam gezaaid, en een geestelijk lichaam opgewekt. </a:t>
            </a:r>
          </a:p>
          <a:p>
            <a:pPr lvl="0">
              <a:spcBef>
                <a:spcPct val="20000"/>
              </a:spcBef>
            </a:pPr>
            <a:r>
              <a:rPr lang="nl-NL" sz="3000" dirty="0">
                <a:solidFill>
                  <a:srgbClr val="000066"/>
                </a:solidFill>
                <a:latin typeface="Verdana" panose="020B0604030504040204" pitchFamily="34" charset="0"/>
                <a:ea typeface="Verdana" panose="020B0604030504040204" pitchFamily="34" charset="0"/>
                <a:cs typeface="Verdana" panose="020B0604030504040204" pitchFamily="34" charset="0"/>
              </a:rPr>
              <a:t>Is er een </a:t>
            </a:r>
            <a:r>
              <a:rPr lang="nl-NL" sz="3000" strike="sngStrike" dirty="0">
                <a:solidFill>
                  <a:srgbClr val="000066"/>
                </a:solidFill>
                <a:latin typeface="Verdana" panose="020B0604030504040204" pitchFamily="34" charset="0"/>
                <a:ea typeface="Verdana" panose="020B0604030504040204" pitchFamily="34" charset="0"/>
                <a:cs typeface="Verdana" panose="020B0604030504040204" pitchFamily="34" charset="0"/>
              </a:rPr>
              <a:t>natuurlijk</a:t>
            </a:r>
            <a:r>
              <a:rPr lang="nl-NL" sz="3000" dirty="0">
                <a:solidFill>
                  <a:srgbClr val="000066"/>
                </a:solidFill>
                <a:latin typeface="Verdana" panose="020B0604030504040204" pitchFamily="34" charset="0"/>
                <a:ea typeface="Verdana" panose="020B0604030504040204" pitchFamily="34" charset="0"/>
                <a:cs typeface="Verdana" panose="020B0604030504040204" pitchFamily="34" charset="0"/>
              </a:rPr>
              <a:t> </a:t>
            </a:r>
            <a:r>
              <a:rPr lang="nl-NL" sz="3000" dirty="0" err="1">
                <a:solidFill>
                  <a:srgbClr val="000066"/>
                </a:solidFill>
                <a:latin typeface="Verdana" panose="020B0604030504040204" pitchFamily="34" charset="0"/>
                <a:ea typeface="Verdana" panose="020B0604030504040204" pitchFamily="34" charset="0"/>
                <a:cs typeface="Verdana" panose="020B0604030504040204" pitchFamily="34" charset="0"/>
              </a:rPr>
              <a:t>ziels</a:t>
            </a:r>
            <a:r>
              <a:rPr lang="nl-NL" sz="3000" dirty="0">
                <a:solidFill>
                  <a:srgbClr val="000066"/>
                </a:solidFill>
                <a:latin typeface="Verdana" panose="020B0604030504040204" pitchFamily="34" charset="0"/>
                <a:ea typeface="Verdana" panose="020B0604030504040204" pitchFamily="34" charset="0"/>
                <a:cs typeface="Verdana" panose="020B0604030504040204" pitchFamily="34" charset="0"/>
              </a:rPr>
              <a:t> lichaam, dan bestaat er ook een geestelijk lichaam.</a:t>
            </a:r>
          </a:p>
        </p:txBody>
      </p:sp>
    </p:spTree>
    <p:extLst>
      <p:ext uri="{BB962C8B-B14F-4D97-AF65-F5344CB8AC3E}">
        <p14:creationId xmlns:p14="http://schemas.microsoft.com/office/powerpoint/2010/main" val="3909936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57200" y="274638"/>
            <a:ext cx="8229600" cy="562074"/>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Korinthe 15</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kstvak 5"/>
          <p:cNvSpPr txBox="1"/>
          <p:nvPr/>
        </p:nvSpPr>
        <p:spPr>
          <a:xfrm>
            <a:off x="161764" y="849686"/>
            <a:ext cx="8820472" cy="1569660"/>
          </a:xfrm>
          <a:prstGeom prst="rect">
            <a:avLst/>
          </a:prstGeom>
          <a:noFill/>
        </p:spPr>
        <p:txBody>
          <a:bodyPr wrap="square" rtlCol="0">
            <a:spAutoFit/>
          </a:bodyPr>
          <a:lstStyle/>
          <a:p>
            <a:pPr lvl="0">
              <a:spcBef>
                <a:spcPct val="20000"/>
              </a:spcBef>
            </a:pP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45 Aldus staat er ook geschreven: de eerste mens, Adam, werd een levende ziel; </a:t>
            </a:r>
          </a:p>
          <a:p>
            <a:pPr lvl="0">
              <a:spcBef>
                <a:spcPct val="20000"/>
              </a:spcBef>
            </a:pPr>
            <a:r>
              <a:rPr lang="nl-NL" sz="3000" dirty="0">
                <a:solidFill>
                  <a:srgbClr val="B2B2B2"/>
                </a:solidFill>
                <a:latin typeface="Verdana" panose="020B0604030504040204" pitchFamily="34" charset="0"/>
                <a:ea typeface="Verdana" panose="020B0604030504040204" pitchFamily="34" charset="0"/>
                <a:cs typeface="Verdana" panose="020B0604030504040204" pitchFamily="34" charset="0"/>
              </a:rPr>
              <a:t>de laatste Adam een levendmakende geest.</a:t>
            </a:r>
          </a:p>
        </p:txBody>
      </p:sp>
    </p:spTree>
    <p:extLst>
      <p:ext uri="{BB962C8B-B14F-4D97-AF65-F5344CB8AC3E}">
        <p14:creationId xmlns:p14="http://schemas.microsoft.com/office/powerpoint/2010/main" val="3589978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4"/>
          <p:cNvSpPr>
            <a:spLocks noGrp="1"/>
          </p:cNvSpPr>
          <p:nvPr>
            <p:ph type="title"/>
          </p:nvPr>
        </p:nvSpPr>
        <p:spPr>
          <a:xfrm>
            <a:off x="206519" y="260648"/>
            <a:ext cx="8229600" cy="562074"/>
          </a:xfrm>
        </p:spPr>
        <p:txBody>
          <a:bodyPr>
            <a:noAutofit/>
          </a:bodyPr>
          <a:lstStyle/>
          <a:p>
            <a:pPr algn="l"/>
            <a:r>
              <a:rPr lang="nl-NL" sz="3400" b="1" dirty="0" smtClean="0">
                <a:solidFill>
                  <a:srgbClr val="002060"/>
                </a:solidFill>
              </a:rPr>
              <a:t>Galaten 1</a:t>
            </a:r>
            <a:endParaRPr lang="nl-NL" sz="3400" b="1" dirty="0">
              <a:solidFill>
                <a:srgbClr val="002060"/>
              </a:solidFill>
            </a:endParaRPr>
          </a:p>
        </p:txBody>
      </p:sp>
      <p:sp>
        <p:nvSpPr>
          <p:cNvPr id="5" name="Tijdelijke aanduiding voor inhoud 2"/>
          <p:cNvSpPr>
            <a:spLocks noGrp="1"/>
          </p:cNvSpPr>
          <p:nvPr>
            <p:ph idx="1"/>
          </p:nvPr>
        </p:nvSpPr>
        <p:spPr>
          <a:xfrm>
            <a:off x="179512" y="908720"/>
            <a:ext cx="8964488" cy="576064"/>
          </a:xfrm>
        </p:spPr>
        <p:txBody>
          <a:bodyPr>
            <a:noAutofit/>
          </a:bodyPr>
          <a:lstStyle/>
          <a:p>
            <a:pPr marL="0" indent="0">
              <a:buNone/>
            </a:pPr>
            <a:r>
              <a:rPr lang="nl-NL" dirty="0">
                <a:solidFill>
                  <a:srgbClr val="002060"/>
                </a:solidFill>
              </a:rPr>
              <a:t>11 Want ik maak u bekend, </a:t>
            </a:r>
            <a:r>
              <a:rPr lang="nl-NL" dirty="0" smtClean="0">
                <a:solidFill>
                  <a:srgbClr val="002060"/>
                </a:solidFill>
              </a:rPr>
              <a:t>broeders, </a:t>
            </a:r>
          </a:p>
        </p:txBody>
      </p:sp>
      <p:sp>
        <p:nvSpPr>
          <p:cNvPr id="6" name="Rechthoek 5"/>
          <p:cNvSpPr/>
          <p:nvPr/>
        </p:nvSpPr>
        <p:spPr>
          <a:xfrm>
            <a:off x="179512" y="1464537"/>
            <a:ext cx="8964488" cy="1015663"/>
          </a:xfrm>
          <a:prstGeom prst="rect">
            <a:avLst/>
          </a:prstGeom>
        </p:spPr>
        <p:txBody>
          <a:bodyPr wrap="square">
            <a:spAutoFit/>
          </a:bodyPr>
          <a:lstStyle/>
          <a:p>
            <a:pPr lvl="0">
              <a:spcBef>
                <a:spcPct val="20000"/>
              </a:spcBef>
            </a:pP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dat het evangelie, hetwelk door mij verkondigd is, </a:t>
            </a:r>
          </a:p>
        </p:txBody>
      </p:sp>
      <p:sp>
        <p:nvSpPr>
          <p:cNvPr id="7" name="Rechthoek 6"/>
          <p:cNvSpPr/>
          <p:nvPr/>
        </p:nvSpPr>
        <p:spPr>
          <a:xfrm>
            <a:off x="206519" y="2476973"/>
            <a:ext cx="4285147" cy="553998"/>
          </a:xfrm>
          <a:prstGeom prst="rect">
            <a:avLst/>
          </a:prstGeom>
        </p:spPr>
        <p:txBody>
          <a:bodyPr wrap="none">
            <a:spAutoFit/>
          </a:bodyPr>
          <a:lstStyle/>
          <a:p>
            <a:pPr lvl="0">
              <a:spcBef>
                <a:spcPct val="20000"/>
              </a:spcBef>
            </a:pP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niet is naar de mens.</a:t>
            </a:r>
          </a:p>
        </p:txBody>
      </p:sp>
      <p:sp>
        <p:nvSpPr>
          <p:cNvPr id="8" name="Rechthoek 7"/>
          <p:cNvSpPr/>
          <p:nvPr/>
        </p:nvSpPr>
        <p:spPr>
          <a:xfrm>
            <a:off x="206518" y="3044469"/>
            <a:ext cx="8541945" cy="1015663"/>
          </a:xfrm>
          <a:prstGeom prst="rect">
            <a:avLst/>
          </a:prstGeom>
        </p:spPr>
        <p:txBody>
          <a:bodyPr wrap="square">
            <a:spAutoFit/>
          </a:bodyPr>
          <a:lstStyle/>
          <a:p>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12 Want ik heb het ook niet van een mens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ontvangen of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geleerd, </a:t>
            </a:r>
            <a:endPar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9" name="Rechthoek 8"/>
          <p:cNvSpPr/>
          <p:nvPr/>
        </p:nvSpPr>
        <p:spPr>
          <a:xfrm>
            <a:off x="223999" y="4073630"/>
            <a:ext cx="8524464" cy="553998"/>
          </a:xfrm>
          <a:prstGeom prst="rect">
            <a:avLst/>
          </a:prstGeom>
        </p:spPr>
        <p:txBody>
          <a:bodyPr wrap="square">
            <a:spAutoFit/>
          </a:bodyPr>
          <a:lstStyle/>
          <a:p>
            <a:pPr lvl="0"/>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maar door openbaring van Jezus Christus.</a:t>
            </a:r>
          </a:p>
        </p:txBody>
      </p:sp>
    </p:spTree>
    <p:extLst>
      <p:ext uri="{BB962C8B-B14F-4D97-AF65-F5344CB8AC3E}">
        <p14:creationId xmlns:p14="http://schemas.microsoft.com/office/powerpoint/2010/main" val="251777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p:bldP spid="7" grpId="0"/>
      <p:bldP spid="8" grpId="0"/>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4"/>
          <p:cNvSpPr>
            <a:spLocks noGrp="1"/>
          </p:cNvSpPr>
          <p:nvPr>
            <p:ph type="title"/>
          </p:nvPr>
        </p:nvSpPr>
        <p:spPr>
          <a:xfrm>
            <a:off x="206519" y="260648"/>
            <a:ext cx="8229600" cy="562074"/>
          </a:xfrm>
        </p:spPr>
        <p:txBody>
          <a:bodyPr>
            <a:noAutofit/>
          </a:bodyPr>
          <a:lstStyle/>
          <a:p>
            <a:pPr algn="l"/>
            <a:r>
              <a:rPr lang="nl-NL" sz="3400" b="1" dirty="0" smtClean="0">
                <a:solidFill>
                  <a:srgbClr val="002060"/>
                </a:solidFill>
              </a:rPr>
              <a:t>Genesis 2 (SV)</a:t>
            </a:r>
            <a:endParaRPr lang="nl-NL" sz="3400" b="1" dirty="0">
              <a:solidFill>
                <a:srgbClr val="002060"/>
              </a:solidFill>
            </a:endParaRPr>
          </a:p>
        </p:txBody>
      </p:sp>
      <p:sp>
        <p:nvSpPr>
          <p:cNvPr id="5" name="Tijdelijke aanduiding voor inhoud 2"/>
          <p:cNvSpPr>
            <a:spLocks noGrp="1"/>
          </p:cNvSpPr>
          <p:nvPr>
            <p:ph idx="1"/>
          </p:nvPr>
        </p:nvSpPr>
        <p:spPr>
          <a:xfrm>
            <a:off x="179512" y="908720"/>
            <a:ext cx="8964488" cy="2016224"/>
          </a:xfrm>
        </p:spPr>
        <p:txBody>
          <a:bodyPr>
            <a:noAutofit/>
          </a:bodyPr>
          <a:lstStyle/>
          <a:p>
            <a:pPr marL="0" indent="0">
              <a:buNone/>
            </a:pPr>
            <a:r>
              <a:rPr lang="nl-NL" dirty="0">
                <a:solidFill>
                  <a:srgbClr val="002060"/>
                </a:solidFill>
              </a:rPr>
              <a:t>7 En de HEERE God had den mens geformeerd uit het stof der aarde, en in zijn neusgaten geblazen den adem des levens; alzo werd de mens tot een levende ziel.</a:t>
            </a:r>
            <a:endParaRPr lang="nl-NL" dirty="0" smtClean="0">
              <a:solidFill>
                <a:srgbClr val="002060"/>
              </a:solidFill>
            </a:endParaRPr>
          </a:p>
        </p:txBody>
      </p:sp>
    </p:spTree>
    <p:extLst>
      <p:ext uri="{BB962C8B-B14F-4D97-AF65-F5344CB8AC3E}">
        <p14:creationId xmlns:p14="http://schemas.microsoft.com/office/powerpoint/2010/main" val="29784161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57200" y="274638"/>
            <a:ext cx="8229600" cy="562074"/>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Korinthe 15</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kstvak 5"/>
          <p:cNvSpPr txBox="1"/>
          <p:nvPr/>
        </p:nvSpPr>
        <p:spPr>
          <a:xfrm>
            <a:off x="161764" y="849686"/>
            <a:ext cx="8820472" cy="1569660"/>
          </a:xfrm>
          <a:prstGeom prst="rect">
            <a:avLst/>
          </a:prstGeom>
          <a:noFill/>
        </p:spPr>
        <p:txBody>
          <a:bodyPr wrap="square" rtlCol="0">
            <a:spAutoFit/>
          </a:bodyPr>
          <a:lstStyle/>
          <a:p>
            <a:pPr lvl="0">
              <a:spcBef>
                <a:spcPct val="20000"/>
              </a:spcBef>
            </a:pP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45 Aldus staat er ook geschreven: de eerste mens, Adam, werd een levende ziel; </a:t>
            </a:r>
          </a:p>
          <a:p>
            <a:pPr lvl="0">
              <a:spcBef>
                <a:spcPct val="20000"/>
              </a:spcBef>
            </a:pPr>
            <a:r>
              <a:rPr lang="nl-NL" sz="3000" dirty="0">
                <a:solidFill>
                  <a:srgbClr val="000066"/>
                </a:solidFill>
                <a:latin typeface="Verdana" panose="020B0604030504040204" pitchFamily="34" charset="0"/>
                <a:ea typeface="Verdana" panose="020B0604030504040204" pitchFamily="34" charset="0"/>
                <a:cs typeface="Verdana" panose="020B0604030504040204" pitchFamily="34" charset="0"/>
              </a:rPr>
              <a:t>de laatste Adam een levendmakende geest.</a:t>
            </a:r>
          </a:p>
        </p:txBody>
      </p:sp>
    </p:spTree>
    <p:extLst>
      <p:ext uri="{BB962C8B-B14F-4D97-AF65-F5344CB8AC3E}">
        <p14:creationId xmlns:p14="http://schemas.microsoft.com/office/powerpoint/2010/main" val="24551621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57200" y="274638"/>
            <a:ext cx="8229600" cy="562074"/>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Korinthe 15</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kstvak 5"/>
          <p:cNvSpPr txBox="1"/>
          <p:nvPr/>
        </p:nvSpPr>
        <p:spPr>
          <a:xfrm>
            <a:off x="161764" y="849686"/>
            <a:ext cx="8820472" cy="2492990"/>
          </a:xfrm>
          <a:prstGeom prst="rect">
            <a:avLst/>
          </a:prstGeom>
          <a:noFill/>
        </p:spPr>
        <p:txBody>
          <a:bodyPr wrap="square" rtlCol="0">
            <a:spAutoFit/>
          </a:bodyPr>
          <a:lstStyle/>
          <a:p>
            <a:pPr lvl="0">
              <a:spcBef>
                <a:spcPct val="20000"/>
              </a:spcBef>
            </a:pP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45 Aldus staat er ook geschreven: </a:t>
            </a:r>
            <a:r>
              <a:rPr lang="nl-NL" sz="3000" b="1" u="sng" dirty="0">
                <a:solidFill>
                  <a:srgbClr val="002060"/>
                </a:solidFill>
                <a:latin typeface="Verdana" panose="020B0604030504040204" pitchFamily="34" charset="0"/>
                <a:ea typeface="Verdana" panose="020B0604030504040204" pitchFamily="34" charset="0"/>
                <a:cs typeface="Verdana" panose="020B0604030504040204" pitchFamily="34" charset="0"/>
              </a:rPr>
              <a:t>de eerste mens, Adam</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werd een levende ziel; </a:t>
            </a:r>
          </a:p>
          <a:p>
            <a:pPr lvl="0">
              <a:spcBef>
                <a:spcPct val="20000"/>
              </a:spcBef>
            </a:pPr>
            <a:r>
              <a:rPr lang="nl-NL" sz="3000" b="1" u="sng" dirty="0">
                <a:solidFill>
                  <a:srgbClr val="000066"/>
                </a:solidFill>
                <a:latin typeface="Verdana" panose="020B0604030504040204" pitchFamily="34" charset="0"/>
                <a:ea typeface="Verdana" panose="020B0604030504040204" pitchFamily="34" charset="0"/>
                <a:cs typeface="Verdana" panose="020B0604030504040204" pitchFamily="34" charset="0"/>
              </a:rPr>
              <a:t>de laatste Adam </a:t>
            </a:r>
            <a:r>
              <a:rPr lang="nl-NL" sz="3000" dirty="0">
                <a:solidFill>
                  <a:srgbClr val="000066"/>
                </a:solidFill>
                <a:latin typeface="Verdana" panose="020B0604030504040204" pitchFamily="34" charset="0"/>
                <a:ea typeface="Verdana" panose="020B0604030504040204" pitchFamily="34" charset="0"/>
                <a:cs typeface="Verdana" panose="020B0604030504040204" pitchFamily="34" charset="0"/>
              </a:rPr>
              <a:t>een levendmakende geest.</a:t>
            </a:r>
          </a:p>
        </p:txBody>
      </p:sp>
    </p:spTree>
    <p:extLst>
      <p:ext uri="{BB962C8B-B14F-4D97-AF65-F5344CB8AC3E}">
        <p14:creationId xmlns:p14="http://schemas.microsoft.com/office/powerpoint/2010/main" val="35307180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4"/>
          <p:cNvSpPr>
            <a:spLocks noGrp="1"/>
          </p:cNvSpPr>
          <p:nvPr>
            <p:ph type="title"/>
          </p:nvPr>
        </p:nvSpPr>
        <p:spPr>
          <a:xfrm>
            <a:off x="206519" y="260648"/>
            <a:ext cx="8229600" cy="562074"/>
          </a:xfrm>
        </p:spPr>
        <p:txBody>
          <a:bodyPr>
            <a:noAutofit/>
          </a:bodyPr>
          <a:lstStyle/>
          <a:p>
            <a:pPr algn="l"/>
            <a:r>
              <a:rPr lang="nl-NL" b="1" dirty="0" smtClean="0"/>
              <a:t>1 Korinthe 15</a:t>
            </a:r>
            <a:endParaRPr lang="nl-NL" b="1" dirty="0"/>
          </a:p>
        </p:txBody>
      </p:sp>
      <p:sp>
        <p:nvSpPr>
          <p:cNvPr id="5" name="Tijdelijke aanduiding voor inhoud 2"/>
          <p:cNvSpPr>
            <a:spLocks noGrp="1"/>
          </p:cNvSpPr>
          <p:nvPr>
            <p:ph idx="1"/>
          </p:nvPr>
        </p:nvSpPr>
        <p:spPr>
          <a:xfrm>
            <a:off x="179512" y="908720"/>
            <a:ext cx="8964488" cy="1512168"/>
          </a:xfrm>
        </p:spPr>
        <p:txBody>
          <a:bodyPr>
            <a:noAutofit/>
          </a:bodyPr>
          <a:lstStyle/>
          <a:p>
            <a:pPr marL="0" indent="0">
              <a:buNone/>
            </a:pPr>
            <a:r>
              <a:rPr lang="nl-NL" sz="2800" dirty="0"/>
              <a:t>22 Want evenals in Adam allen sterven, zo zullen </a:t>
            </a:r>
            <a:r>
              <a:rPr lang="nl-NL" sz="2800" dirty="0" smtClean="0"/>
              <a:t>ook in </a:t>
            </a:r>
            <a:r>
              <a:rPr lang="nl-NL" sz="2800" dirty="0"/>
              <a:t>Christus allen levend gemaakt worden.</a:t>
            </a:r>
            <a:endParaRPr lang="nl-NL" sz="2800" dirty="0" smtClean="0"/>
          </a:p>
        </p:txBody>
      </p:sp>
    </p:spTree>
    <p:extLst>
      <p:ext uri="{BB962C8B-B14F-4D97-AF65-F5344CB8AC3E}">
        <p14:creationId xmlns:p14="http://schemas.microsoft.com/office/powerpoint/2010/main" val="283073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4"/>
          <p:cNvSpPr>
            <a:spLocks noGrp="1"/>
          </p:cNvSpPr>
          <p:nvPr>
            <p:ph type="title"/>
          </p:nvPr>
        </p:nvSpPr>
        <p:spPr>
          <a:xfrm>
            <a:off x="206519" y="260648"/>
            <a:ext cx="8229600" cy="562074"/>
          </a:xfrm>
        </p:spPr>
        <p:txBody>
          <a:bodyPr>
            <a:noAutofit/>
          </a:bodyPr>
          <a:lstStyle/>
          <a:p>
            <a:pPr algn="l"/>
            <a:r>
              <a:rPr lang="nl-NL" b="1" dirty="0" smtClean="0"/>
              <a:t>1 Korinthe 15</a:t>
            </a:r>
            <a:endParaRPr lang="nl-NL" b="1" dirty="0"/>
          </a:p>
        </p:txBody>
      </p:sp>
      <p:sp>
        <p:nvSpPr>
          <p:cNvPr id="5" name="Tijdelijke aanduiding voor inhoud 2"/>
          <p:cNvSpPr>
            <a:spLocks noGrp="1"/>
          </p:cNvSpPr>
          <p:nvPr>
            <p:ph idx="1"/>
          </p:nvPr>
        </p:nvSpPr>
        <p:spPr>
          <a:xfrm>
            <a:off x="179512" y="908720"/>
            <a:ext cx="8964488" cy="1512168"/>
          </a:xfrm>
        </p:spPr>
        <p:txBody>
          <a:bodyPr>
            <a:noAutofit/>
          </a:bodyPr>
          <a:lstStyle/>
          <a:p>
            <a:pPr marL="0" indent="0">
              <a:buNone/>
            </a:pPr>
            <a:r>
              <a:rPr lang="nl-NL" sz="2800" dirty="0">
                <a:solidFill>
                  <a:srgbClr val="B2B2B2"/>
                </a:solidFill>
              </a:rPr>
              <a:t>22 Want evenals in Adam allen sterven, zo zullen </a:t>
            </a:r>
            <a:r>
              <a:rPr lang="nl-NL" sz="2800" dirty="0" smtClean="0">
                <a:solidFill>
                  <a:srgbClr val="B2B2B2"/>
                </a:solidFill>
              </a:rPr>
              <a:t>ook in </a:t>
            </a:r>
            <a:r>
              <a:rPr lang="nl-NL" sz="2800" dirty="0">
                <a:solidFill>
                  <a:srgbClr val="B2B2B2"/>
                </a:solidFill>
              </a:rPr>
              <a:t>Christus allen levend gemaakt worden.</a:t>
            </a:r>
            <a:endParaRPr lang="nl-NL" sz="2800" dirty="0" smtClean="0">
              <a:solidFill>
                <a:srgbClr val="B2B2B2"/>
              </a:solidFill>
            </a:endParaRPr>
          </a:p>
        </p:txBody>
      </p:sp>
      <p:sp>
        <p:nvSpPr>
          <p:cNvPr id="3" name="Rechthoek 2"/>
          <p:cNvSpPr/>
          <p:nvPr/>
        </p:nvSpPr>
        <p:spPr>
          <a:xfrm>
            <a:off x="182754" y="2276872"/>
            <a:ext cx="8961245" cy="2677656"/>
          </a:xfrm>
          <a:prstGeom prst="rect">
            <a:avLst/>
          </a:prstGeom>
        </p:spPr>
        <p:txBody>
          <a:bodyPr wrap="square">
            <a:spAutoFit/>
          </a:bodyPr>
          <a:lstStyle/>
          <a:p>
            <a:pPr lvl="0"/>
            <a:r>
              <a:rPr lang="nl-NL" sz="28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a:t>
            </a:r>
          </a:p>
          <a:p>
            <a:pPr lvl="0"/>
            <a:r>
              <a:rPr lang="nl-NL" sz="28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54 </a:t>
            </a:r>
            <a:r>
              <a:rPr lang="nl-NL" sz="2800" dirty="0">
                <a:solidFill>
                  <a:prstClr val="black"/>
                </a:solidFill>
                <a:latin typeface="Verdana" panose="020B0604030504040204" pitchFamily="34" charset="0"/>
                <a:ea typeface="Verdana" panose="020B0604030504040204" pitchFamily="34" charset="0"/>
                <a:cs typeface="Verdana" panose="020B0604030504040204" pitchFamily="34" charset="0"/>
              </a:rPr>
              <a:t>En zodra dit vergankelijke onvergankelijkheid aangedaan heeft, en dit sterfelijke onsterfelijkheid aangedaan heeft, zal het woord werkelijkheid worden, dat geschreven is: </a:t>
            </a:r>
            <a:r>
              <a:rPr lang="nl-NL" sz="2800" u="sng" dirty="0">
                <a:solidFill>
                  <a:prstClr val="black"/>
                </a:solidFill>
                <a:latin typeface="Verdana" panose="020B0604030504040204" pitchFamily="34" charset="0"/>
                <a:ea typeface="Verdana" panose="020B0604030504040204" pitchFamily="34" charset="0"/>
                <a:cs typeface="Verdana" panose="020B0604030504040204" pitchFamily="34" charset="0"/>
              </a:rPr>
              <a:t>De dood is verzwolgen in de overwinning.</a:t>
            </a:r>
          </a:p>
        </p:txBody>
      </p:sp>
    </p:spTree>
    <p:extLst>
      <p:ext uri="{BB962C8B-B14F-4D97-AF65-F5344CB8AC3E}">
        <p14:creationId xmlns:p14="http://schemas.microsoft.com/office/powerpoint/2010/main" val="17974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4"/>
          <p:cNvSpPr>
            <a:spLocks noGrp="1"/>
          </p:cNvSpPr>
          <p:nvPr>
            <p:ph type="title"/>
          </p:nvPr>
        </p:nvSpPr>
        <p:spPr>
          <a:xfrm>
            <a:off x="206519" y="260648"/>
            <a:ext cx="8229600" cy="562074"/>
          </a:xfrm>
        </p:spPr>
        <p:txBody>
          <a:bodyPr>
            <a:noAutofit/>
          </a:bodyPr>
          <a:lstStyle/>
          <a:p>
            <a:pPr algn="l"/>
            <a:r>
              <a:rPr lang="nl-NL" b="1" dirty="0" smtClean="0"/>
              <a:t>1 Korinthe 15</a:t>
            </a:r>
            <a:endParaRPr lang="nl-NL" b="1" dirty="0"/>
          </a:p>
        </p:txBody>
      </p:sp>
      <p:sp>
        <p:nvSpPr>
          <p:cNvPr id="5" name="Tijdelijke aanduiding voor inhoud 2"/>
          <p:cNvSpPr>
            <a:spLocks noGrp="1"/>
          </p:cNvSpPr>
          <p:nvPr>
            <p:ph idx="1"/>
          </p:nvPr>
        </p:nvSpPr>
        <p:spPr>
          <a:xfrm>
            <a:off x="179512" y="908720"/>
            <a:ext cx="8964488" cy="1512168"/>
          </a:xfrm>
        </p:spPr>
        <p:txBody>
          <a:bodyPr>
            <a:noAutofit/>
          </a:bodyPr>
          <a:lstStyle/>
          <a:p>
            <a:pPr marL="0" indent="0">
              <a:buNone/>
            </a:pPr>
            <a:r>
              <a:rPr lang="nl-NL" sz="2800" dirty="0">
                <a:solidFill>
                  <a:srgbClr val="B2B2B2"/>
                </a:solidFill>
              </a:rPr>
              <a:t>22 Want evenals in Adam allen sterven, zo zullen </a:t>
            </a:r>
            <a:r>
              <a:rPr lang="nl-NL" sz="2800" dirty="0" smtClean="0">
                <a:solidFill>
                  <a:srgbClr val="B2B2B2"/>
                </a:solidFill>
              </a:rPr>
              <a:t>ook in </a:t>
            </a:r>
            <a:r>
              <a:rPr lang="nl-NL" sz="2800" dirty="0">
                <a:solidFill>
                  <a:srgbClr val="B2B2B2"/>
                </a:solidFill>
              </a:rPr>
              <a:t>Christus allen levend gemaakt worden.</a:t>
            </a:r>
            <a:endParaRPr lang="nl-NL" sz="2800" dirty="0" smtClean="0">
              <a:solidFill>
                <a:srgbClr val="B2B2B2"/>
              </a:solidFill>
            </a:endParaRPr>
          </a:p>
        </p:txBody>
      </p:sp>
      <p:sp>
        <p:nvSpPr>
          <p:cNvPr id="3" name="Rechthoek 2"/>
          <p:cNvSpPr/>
          <p:nvPr/>
        </p:nvSpPr>
        <p:spPr>
          <a:xfrm>
            <a:off x="182754" y="2276872"/>
            <a:ext cx="8961245" cy="2677656"/>
          </a:xfrm>
          <a:prstGeom prst="rect">
            <a:avLst/>
          </a:prstGeom>
        </p:spPr>
        <p:txBody>
          <a:bodyPr wrap="square">
            <a:spAutoFit/>
          </a:bodyPr>
          <a:lstStyle/>
          <a:p>
            <a:pPr lvl="0"/>
            <a:r>
              <a:rPr lang="nl-NL" sz="28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a:t>
            </a:r>
          </a:p>
          <a:p>
            <a:pPr lvl="0"/>
            <a:r>
              <a:rPr lang="nl-NL" sz="28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54 </a:t>
            </a:r>
            <a:r>
              <a:rPr lang="nl-NL" sz="2800" dirty="0">
                <a:solidFill>
                  <a:prstClr val="black"/>
                </a:solidFill>
                <a:latin typeface="Verdana" panose="020B0604030504040204" pitchFamily="34" charset="0"/>
                <a:ea typeface="Verdana" panose="020B0604030504040204" pitchFamily="34" charset="0"/>
                <a:cs typeface="Verdana" panose="020B0604030504040204" pitchFamily="34" charset="0"/>
              </a:rPr>
              <a:t>En zodra dit vergankelijke onvergankelijkheid aangedaan heeft, en dit sterfelijke onsterfelijkheid aangedaan heeft, zal het woord werkelijkheid worden, dat geschreven is: </a:t>
            </a:r>
            <a:r>
              <a:rPr lang="nl-NL" sz="2800" u="sng" dirty="0">
                <a:solidFill>
                  <a:prstClr val="black"/>
                </a:solidFill>
                <a:latin typeface="Verdana" panose="020B0604030504040204" pitchFamily="34" charset="0"/>
                <a:ea typeface="Verdana" panose="020B0604030504040204" pitchFamily="34" charset="0"/>
                <a:cs typeface="Verdana" panose="020B0604030504040204" pitchFamily="34" charset="0"/>
              </a:rPr>
              <a:t>De dood is verzwolgen in de overwinning.</a:t>
            </a:r>
          </a:p>
        </p:txBody>
      </p:sp>
      <p:sp>
        <p:nvSpPr>
          <p:cNvPr id="6" name="Tekstvak 5"/>
          <p:cNvSpPr txBox="1"/>
          <p:nvPr/>
        </p:nvSpPr>
        <p:spPr>
          <a:xfrm>
            <a:off x="755576" y="5733256"/>
            <a:ext cx="7272808" cy="523220"/>
          </a:xfrm>
          <a:prstGeom prst="rect">
            <a:avLst/>
          </a:prstGeom>
          <a:noFill/>
          <a:ln w="12700">
            <a:solidFill>
              <a:schemeClr val="tx1"/>
            </a:solidFill>
          </a:ln>
        </p:spPr>
        <p:txBody>
          <a:bodyPr wrap="square" rtlCol="0">
            <a:spAutoFit/>
          </a:bodyPr>
          <a:lstStyle/>
          <a:p>
            <a:r>
              <a:rPr lang="nl-NL" sz="2800" dirty="0" smtClean="0">
                <a:latin typeface="Verdana" panose="020B0604030504040204" pitchFamily="34" charset="0"/>
                <a:ea typeface="Verdana" panose="020B0604030504040204" pitchFamily="34" charset="0"/>
                <a:cs typeface="Verdana" panose="020B0604030504040204" pitchFamily="34" charset="0"/>
              </a:rPr>
              <a:t>&gt; Overwinning op de dood = LEVEN!</a:t>
            </a:r>
            <a:endParaRPr lang="nl-NL"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837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4"/>
          <p:cNvSpPr>
            <a:spLocks noGrp="1"/>
          </p:cNvSpPr>
          <p:nvPr>
            <p:ph type="title"/>
          </p:nvPr>
        </p:nvSpPr>
        <p:spPr>
          <a:xfrm>
            <a:off x="251520" y="476672"/>
            <a:ext cx="8229600" cy="562074"/>
          </a:xfrm>
        </p:spPr>
        <p:txBody>
          <a:bodyPr>
            <a:noAutofit/>
          </a:bodyPr>
          <a:lstStyle/>
          <a:p>
            <a:r>
              <a:rPr lang="nl-NL" b="1" dirty="0" smtClean="0">
                <a:solidFill>
                  <a:srgbClr val="002060"/>
                </a:solidFill>
              </a:rPr>
              <a:t>Christus en Adam</a:t>
            </a:r>
            <a:endParaRPr lang="nl-NL" b="1" dirty="0">
              <a:solidFill>
                <a:srgbClr val="002060"/>
              </a:solidFill>
            </a:endParaRPr>
          </a:p>
        </p:txBody>
      </p:sp>
      <p:sp>
        <p:nvSpPr>
          <p:cNvPr id="5" name="Tijdelijke aanduiding voor inhoud 2"/>
          <p:cNvSpPr>
            <a:spLocks noGrp="1"/>
          </p:cNvSpPr>
          <p:nvPr>
            <p:ph idx="1"/>
          </p:nvPr>
        </p:nvSpPr>
        <p:spPr>
          <a:xfrm>
            <a:off x="251520" y="1556792"/>
            <a:ext cx="8964488" cy="1944216"/>
          </a:xfrm>
        </p:spPr>
        <p:txBody>
          <a:bodyPr>
            <a:noAutofit/>
          </a:bodyPr>
          <a:lstStyle/>
          <a:p>
            <a:pPr marL="0" indent="0">
              <a:buNone/>
            </a:pPr>
            <a:r>
              <a:rPr lang="nl-NL" sz="2800" b="1" dirty="0">
                <a:solidFill>
                  <a:srgbClr val="002060"/>
                </a:solidFill>
              </a:rPr>
              <a:t>1 Korinthe 15</a:t>
            </a:r>
            <a:endParaRPr lang="nl-NL" sz="2800" dirty="0" smtClean="0">
              <a:solidFill>
                <a:srgbClr val="002060"/>
              </a:solidFill>
            </a:endParaRPr>
          </a:p>
          <a:p>
            <a:pPr marL="0" indent="0">
              <a:buNone/>
            </a:pPr>
            <a:r>
              <a:rPr lang="nl-NL" sz="2800" dirty="0" smtClean="0">
                <a:solidFill>
                  <a:srgbClr val="002060"/>
                </a:solidFill>
              </a:rPr>
              <a:t>22 </a:t>
            </a:r>
            <a:r>
              <a:rPr lang="nl-NL" sz="2800" dirty="0">
                <a:solidFill>
                  <a:srgbClr val="002060"/>
                </a:solidFill>
              </a:rPr>
              <a:t>Want evenals in Adam allen sterven, zo zullen </a:t>
            </a:r>
            <a:r>
              <a:rPr lang="nl-NL" sz="2800" dirty="0" smtClean="0">
                <a:solidFill>
                  <a:srgbClr val="002060"/>
                </a:solidFill>
              </a:rPr>
              <a:t>ook in </a:t>
            </a:r>
            <a:r>
              <a:rPr lang="nl-NL" sz="2800" dirty="0">
                <a:solidFill>
                  <a:srgbClr val="002060"/>
                </a:solidFill>
              </a:rPr>
              <a:t>Christus allen levend gemaakt worden.</a:t>
            </a:r>
            <a:endParaRPr lang="nl-NL" sz="2800" dirty="0" smtClean="0">
              <a:solidFill>
                <a:srgbClr val="002060"/>
              </a:solidFill>
            </a:endParaRPr>
          </a:p>
        </p:txBody>
      </p:sp>
      <p:sp>
        <p:nvSpPr>
          <p:cNvPr id="6" name="Rechthoek 5"/>
          <p:cNvSpPr/>
          <p:nvPr/>
        </p:nvSpPr>
        <p:spPr>
          <a:xfrm>
            <a:off x="170930" y="3789040"/>
            <a:ext cx="8937481" cy="2677656"/>
          </a:xfrm>
          <a:prstGeom prst="rect">
            <a:avLst/>
          </a:prstGeom>
        </p:spPr>
        <p:txBody>
          <a:bodyPr wrap="square">
            <a:spAutoFit/>
          </a:bodyPr>
          <a:lstStyle/>
          <a:p>
            <a:pPr lvl="0"/>
            <a:r>
              <a:rPr lang="nl-NL" sz="2800" b="1" dirty="0">
                <a:solidFill>
                  <a:srgbClr val="000066"/>
                </a:solidFill>
                <a:latin typeface="Verdana" panose="020B0604030504040204" pitchFamily="34" charset="0"/>
                <a:ea typeface="Verdana" panose="020B0604030504040204" pitchFamily="34" charset="0"/>
                <a:cs typeface="Verdana" panose="020B0604030504040204" pitchFamily="34" charset="0"/>
              </a:rPr>
              <a:t>Romeinen 5</a:t>
            </a:r>
          </a:p>
          <a:p>
            <a:pPr lvl="0"/>
            <a:r>
              <a:rPr lang="nl-NL" sz="2800" dirty="0">
                <a:solidFill>
                  <a:srgbClr val="000066"/>
                </a:solidFill>
                <a:latin typeface="Verdana" panose="020B0604030504040204" pitchFamily="34" charset="0"/>
                <a:ea typeface="Verdana" panose="020B0604030504040204" pitchFamily="34" charset="0"/>
                <a:cs typeface="Verdana" panose="020B0604030504040204" pitchFamily="34" charset="0"/>
              </a:rPr>
              <a:t>18 Derhalve, gelijk het door een daad van overtreding voor alle mensen tot veroordeling gekomen is, zo komt het ook door een daad van gerechtigheid voor alle mensen tot rechtvaardiging ten leven.</a:t>
            </a:r>
          </a:p>
        </p:txBody>
      </p:sp>
    </p:spTree>
    <p:extLst>
      <p:ext uri="{BB962C8B-B14F-4D97-AF65-F5344CB8AC3E}">
        <p14:creationId xmlns:p14="http://schemas.microsoft.com/office/powerpoint/2010/main" val="20405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1038746"/>
            <a:ext cx="5696633" cy="4343544"/>
          </a:xfrm>
          <a:prstGeom prst="rect">
            <a:avLst/>
          </a:prstGeom>
        </p:spPr>
      </p:pic>
      <p:sp>
        <p:nvSpPr>
          <p:cNvPr id="4" name="Titel 4"/>
          <p:cNvSpPr>
            <a:spLocks noGrp="1"/>
          </p:cNvSpPr>
          <p:nvPr>
            <p:ph type="title"/>
          </p:nvPr>
        </p:nvSpPr>
        <p:spPr>
          <a:xfrm>
            <a:off x="251520" y="476672"/>
            <a:ext cx="8229600" cy="562074"/>
          </a:xfrm>
        </p:spPr>
        <p:txBody>
          <a:bodyPr>
            <a:noAutofit/>
          </a:bodyPr>
          <a:lstStyle/>
          <a:p>
            <a:r>
              <a:rPr lang="nl-NL" b="1" dirty="0" smtClean="0">
                <a:solidFill>
                  <a:srgbClr val="002060"/>
                </a:solidFill>
              </a:rPr>
              <a:t>Christus en Adam</a:t>
            </a:r>
            <a:endParaRPr lang="nl-NL" b="1" dirty="0">
              <a:solidFill>
                <a:srgbClr val="002060"/>
              </a:solidFill>
            </a:endParaRPr>
          </a:p>
        </p:txBody>
      </p:sp>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563" y="2293245"/>
            <a:ext cx="3384376" cy="3014654"/>
          </a:xfrm>
          <a:prstGeom prst="rect">
            <a:avLst/>
          </a:prstGeom>
        </p:spPr>
      </p:pic>
    </p:spTree>
    <p:extLst>
      <p:ext uri="{BB962C8B-B14F-4D97-AF65-F5344CB8AC3E}">
        <p14:creationId xmlns:p14="http://schemas.microsoft.com/office/powerpoint/2010/main" val="8341290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620688"/>
            <a:ext cx="2628292" cy="2341167"/>
          </a:xfrm>
          <a:prstGeom prst="rect">
            <a:avLst/>
          </a:prstGeom>
        </p:spPr>
      </p:pic>
      <p:sp>
        <p:nvSpPr>
          <p:cNvPr id="9" name="Rechthoek 8"/>
          <p:cNvSpPr/>
          <p:nvPr/>
        </p:nvSpPr>
        <p:spPr>
          <a:xfrm>
            <a:off x="228894" y="3501008"/>
            <a:ext cx="8892480" cy="2677656"/>
          </a:xfrm>
          <a:prstGeom prst="rect">
            <a:avLst/>
          </a:prstGeom>
        </p:spPr>
        <p:txBody>
          <a:bodyPr wrap="square">
            <a:spAutoFit/>
          </a:bodyPr>
          <a:lstStyle/>
          <a:p>
            <a:pPr lvl="0"/>
            <a:r>
              <a:rPr lang="nl-NL" sz="2800" b="1" dirty="0">
                <a:solidFill>
                  <a:srgbClr val="000066"/>
                </a:solidFill>
                <a:latin typeface="Verdana" panose="020B0604030504040204" pitchFamily="34" charset="0"/>
                <a:ea typeface="Verdana" panose="020B0604030504040204" pitchFamily="34" charset="0"/>
                <a:cs typeface="Verdana" panose="020B0604030504040204" pitchFamily="34" charset="0"/>
              </a:rPr>
              <a:t>Romeinen 5</a:t>
            </a:r>
          </a:p>
          <a:p>
            <a:pPr lvl="0"/>
            <a:r>
              <a:rPr lang="nl-NL" sz="2800" dirty="0">
                <a:solidFill>
                  <a:srgbClr val="000066"/>
                </a:solidFill>
                <a:latin typeface="Verdana" panose="020B0604030504040204" pitchFamily="34" charset="0"/>
                <a:ea typeface="Verdana" panose="020B0604030504040204" pitchFamily="34" charset="0"/>
                <a:cs typeface="Verdana" panose="020B0604030504040204" pitchFamily="34" charset="0"/>
              </a:rPr>
              <a:t>12 Daarom, gelijk door een mens de zonde de </a:t>
            </a:r>
            <a:r>
              <a:rPr lang="nl-NL" sz="2800" dirty="0" smtClean="0">
                <a:solidFill>
                  <a:srgbClr val="000066"/>
                </a:solidFill>
                <a:latin typeface="Verdana" panose="020B0604030504040204" pitchFamily="34" charset="0"/>
                <a:ea typeface="Verdana" panose="020B0604030504040204" pitchFamily="34" charset="0"/>
                <a:cs typeface="Verdana" panose="020B0604030504040204" pitchFamily="34" charset="0"/>
              </a:rPr>
              <a:t>wereld is </a:t>
            </a:r>
            <a:r>
              <a:rPr lang="nl-NL" sz="2800" dirty="0">
                <a:solidFill>
                  <a:srgbClr val="000066"/>
                </a:solidFill>
                <a:latin typeface="Verdana" panose="020B0604030504040204" pitchFamily="34" charset="0"/>
                <a:ea typeface="Verdana" panose="020B0604030504040204" pitchFamily="34" charset="0"/>
                <a:cs typeface="Verdana" panose="020B0604030504040204" pitchFamily="34" charset="0"/>
              </a:rPr>
              <a:t>binnengekomen en door de zonde de dood, </a:t>
            </a:r>
            <a:r>
              <a:rPr lang="nl-NL" sz="2800" dirty="0" smtClean="0">
                <a:solidFill>
                  <a:srgbClr val="000066"/>
                </a:solidFill>
                <a:latin typeface="Verdana" panose="020B0604030504040204" pitchFamily="34" charset="0"/>
                <a:ea typeface="Verdana" panose="020B0604030504040204" pitchFamily="34" charset="0"/>
                <a:cs typeface="Verdana" panose="020B0604030504040204" pitchFamily="34" charset="0"/>
              </a:rPr>
              <a:t>zo is </a:t>
            </a:r>
            <a:r>
              <a:rPr lang="nl-NL" sz="2800" dirty="0">
                <a:solidFill>
                  <a:srgbClr val="000066"/>
                </a:solidFill>
                <a:latin typeface="Verdana" panose="020B0604030504040204" pitchFamily="34" charset="0"/>
                <a:ea typeface="Verdana" panose="020B0604030504040204" pitchFamily="34" charset="0"/>
                <a:cs typeface="Verdana" panose="020B0604030504040204" pitchFamily="34" charset="0"/>
              </a:rPr>
              <a:t>ook de dood tot alle mensen </a:t>
            </a:r>
            <a:r>
              <a:rPr lang="nl-NL" sz="2800" dirty="0" smtClean="0">
                <a:solidFill>
                  <a:srgbClr val="000066"/>
                </a:solidFill>
                <a:latin typeface="Verdana" panose="020B0604030504040204" pitchFamily="34" charset="0"/>
                <a:ea typeface="Verdana" panose="020B0604030504040204" pitchFamily="34" charset="0"/>
                <a:cs typeface="Verdana" panose="020B0604030504040204" pitchFamily="34" charset="0"/>
              </a:rPr>
              <a:t>doorgegaan, </a:t>
            </a:r>
            <a:r>
              <a:rPr lang="nl-NL" sz="2800" strike="sngStrike" dirty="0" smtClean="0">
                <a:solidFill>
                  <a:srgbClr val="000066"/>
                </a:solidFill>
                <a:latin typeface="Verdana" panose="020B0604030504040204" pitchFamily="34" charset="0"/>
                <a:ea typeface="Verdana" panose="020B0604030504040204" pitchFamily="34" charset="0"/>
                <a:cs typeface="Verdana" panose="020B0604030504040204" pitchFamily="34" charset="0"/>
              </a:rPr>
              <a:t>omdat</a:t>
            </a:r>
            <a:r>
              <a:rPr lang="nl-NL" sz="2800" dirty="0" smtClean="0">
                <a:solidFill>
                  <a:srgbClr val="000066"/>
                </a:solidFill>
                <a:latin typeface="Verdana" panose="020B0604030504040204" pitchFamily="34" charset="0"/>
                <a:ea typeface="Verdana" panose="020B0604030504040204" pitchFamily="34" charset="0"/>
                <a:cs typeface="Verdana" panose="020B0604030504040204" pitchFamily="34" charset="0"/>
              </a:rPr>
              <a:t> waarop allen </a:t>
            </a:r>
            <a:r>
              <a:rPr lang="nl-NL" sz="2800" dirty="0">
                <a:solidFill>
                  <a:srgbClr val="000066"/>
                </a:solidFill>
                <a:latin typeface="Verdana" panose="020B0604030504040204" pitchFamily="34" charset="0"/>
                <a:ea typeface="Verdana" panose="020B0604030504040204" pitchFamily="34" charset="0"/>
                <a:cs typeface="Verdana" panose="020B0604030504040204" pitchFamily="34" charset="0"/>
              </a:rPr>
              <a:t>gezondigd </a:t>
            </a:r>
            <a:r>
              <a:rPr lang="nl-NL" sz="2800" dirty="0" smtClean="0">
                <a:solidFill>
                  <a:srgbClr val="000066"/>
                </a:solidFill>
                <a:latin typeface="Verdana" panose="020B0604030504040204" pitchFamily="34" charset="0"/>
                <a:ea typeface="Verdana" panose="020B0604030504040204" pitchFamily="34" charset="0"/>
                <a:cs typeface="Verdana" panose="020B0604030504040204" pitchFamily="34" charset="0"/>
              </a:rPr>
              <a:t>hebben.</a:t>
            </a:r>
            <a:endParaRPr lang="nl-NL" sz="2800" dirty="0">
              <a:solidFill>
                <a:srgbClr val="000066"/>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705915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251520" y="836712"/>
            <a:ext cx="8892480" cy="1384995"/>
          </a:xfrm>
          <a:prstGeom prst="rect">
            <a:avLst/>
          </a:prstGeom>
        </p:spPr>
        <p:txBody>
          <a:bodyPr wrap="square">
            <a:spAutoFit/>
          </a:bodyPr>
          <a:lstStyle/>
          <a:p>
            <a:pPr lvl="0"/>
            <a:r>
              <a:rPr lang="nl-NL" sz="2800" b="1" dirty="0" smtClean="0">
                <a:solidFill>
                  <a:srgbClr val="000066"/>
                </a:solidFill>
                <a:latin typeface="Verdana" panose="020B0604030504040204" pitchFamily="34" charset="0"/>
                <a:ea typeface="Verdana" panose="020B0604030504040204" pitchFamily="34" charset="0"/>
                <a:cs typeface="Verdana" panose="020B0604030504040204" pitchFamily="34" charset="0"/>
              </a:rPr>
              <a:t>Genesis 1</a:t>
            </a:r>
            <a:endParaRPr lang="nl-NL" sz="2800" b="1" dirty="0">
              <a:solidFill>
                <a:srgbClr val="000066"/>
              </a:solidFill>
              <a:latin typeface="Verdana" panose="020B0604030504040204" pitchFamily="34" charset="0"/>
              <a:ea typeface="Verdana" panose="020B0604030504040204" pitchFamily="34" charset="0"/>
              <a:cs typeface="Verdana" panose="020B0604030504040204" pitchFamily="34" charset="0"/>
            </a:endParaRPr>
          </a:p>
          <a:p>
            <a:pPr lvl="0"/>
            <a:r>
              <a:rPr lang="nl-NL" sz="2800" dirty="0">
                <a:solidFill>
                  <a:srgbClr val="000066"/>
                </a:solidFill>
                <a:latin typeface="Verdana" panose="020B0604030504040204" pitchFamily="34" charset="0"/>
                <a:ea typeface="Verdana" panose="020B0604030504040204" pitchFamily="34" charset="0"/>
                <a:cs typeface="Verdana" panose="020B0604030504040204" pitchFamily="34" charset="0"/>
              </a:rPr>
              <a:t>27 En God schiep de mens naar zijn beeld; naar </a:t>
            </a:r>
            <a:r>
              <a:rPr lang="nl-NL" sz="2800" dirty="0" smtClean="0">
                <a:solidFill>
                  <a:srgbClr val="000066"/>
                </a:solidFill>
                <a:latin typeface="Verdana" panose="020B0604030504040204" pitchFamily="34" charset="0"/>
                <a:ea typeface="Verdana" panose="020B0604030504040204" pitchFamily="34" charset="0"/>
                <a:cs typeface="Verdana" panose="020B0604030504040204" pitchFamily="34" charset="0"/>
              </a:rPr>
              <a:t>Gods beeld </a:t>
            </a:r>
            <a:r>
              <a:rPr lang="nl-NL" sz="2800" dirty="0">
                <a:solidFill>
                  <a:srgbClr val="000066"/>
                </a:solidFill>
                <a:latin typeface="Verdana" panose="020B0604030504040204" pitchFamily="34" charset="0"/>
                <a:ea typeface="Verdana" panose="020B0604030504040204" pitchFamily="34" charset="0"/>
                <a:cs typeface="Verdana" panose="020B0604030504040204" pitchFamily="34" charset="0"/>
              </a:rPr>
              <a:t>schiep Hij </a:t>
            </a:r>
            <a:r>
              <a:rPr lang="nl-NL" sz="2800" dirty="0" smtClean="0">
                <a:solidFill>
                  <a:srgbClr val="000066"/>
                </a:solidFill>
                <a:latin typeface="Verdana" panose="020B0604030504040204" pitchFamily="34" charset="0"/>
                <a:ea typeface="Verdana" panose="020B0604030504040204" pitchFamily="34" charset="0"/>
                <a:cs typeface="Verdana" panose="020B0604030504040204" pitchFamily="34" charset="0"/>
              </a:rPr>
              <a:t>hem (…)</a:t>
            </a:r>
            <a:endParaRPr lang="nl-NL" sz="2800" dirty="0">
              <a:solidFill>
                <a:srgbClr val="000066"/>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77072"/>
            <a:ext cx="9061861" cy="1282133"/>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08" y="5413063"/>
            <a:ext cx="6636924" cy="1444938"/>
          </a:xfrm>
          <a:prstGeom prst="rect">
            <a:avLst/>
          </a:prstGeom>
        </p:spPr>
      </p:pic>
    </p:spTree>
    <p:extLst>
      <p:ext uri="{BB962C8B-B14F-4D97-AF65-F5344CB8AC3E}">
        <p14:creationId xmlns:p14="http://schemas.microsoft.com/office/powerpoint/2010/main" val="8130589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57200" y="274638"/>
            <a:ext cx="8229600" cy="562074"/>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Korinthe 15</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jdelijke aanduiding voor inhoud 2"/>
          <p:cNvSpPr>
            <a:spLocks noGrp="1"/>
          </p:cNvSpPr>
          <p:nvPr>
            <p:ph idx="1"/>
          </p:nvPr>
        </p:nvSpPr>
        <p:spPr>
          <a:xfrm>
            <a:off x="320323" y="836712"/>
            <a:ext cx="8229600" cy="2232248"/>
          </a:xfrm>
        </p:spPr>
        <p:txBody>
          <a:bodyPr>
            <a:noAutofit/>
          </a:bodyPr>
          <a:lstStyle/>
          <a:p>
            <a:pPr marL="0" indent="0">
              <a:buNone/>
            </a:pPr>
            <a:r>
              <a:rPr lang="nl-NL" dirty="0">
                <a:solidFill>
                  <a:srgbClr val="000066"/>
                </a:solidFill>
              </a:rPr>
              <a:t>1 Ik maak u bekend, broeders, </a:t>
            </a:r>
            <a:endParaRPr lang="nl-NL" dirty="0" smtClean="0">
              <a:solidFill>
                <a:srgbClr val="000066"/>
              </a:solidFill>
            </a:endParaRPr>
          </a:p>
          <a:p>
            <a:pPr marL="0" indent="0">
              <a:buNone/>
            </a:pPr>
            <a:r>
              <a:rPr lang="nl-NL" dirty="0" smtClean="0">
                <a:solidFill>
                  <a:srgbClr val="002060"/>
                </a:solidFill>
              </a:rPr>
              <a:t>het </a:t>
            </a:r>
            <a:r>
              <a:rPr lang="nl-NL" dirty="0">
                <a:solidFill>
                  <a:srgbClr val="002060"/>
                </a:solidFill>
              </a:rPr>
              <a:t>evangelie, dat </a:t>
            </a:r>
            <a:r>
              <a:rPr lang="nl-NL" dirty="0" smtClean="0">
                <a:solidFill>
                  <a:srgbClr val="002060"/>
                </a:solidFill>
              </a:rPr>
              <a:t>ik u </a:t>
            </a:r>
            <a:r>
              <a:rPr lang="nl-NL" dirty="0">
                <a:solidFill>
                  <a:srgbClr val="002060"/>
                </a:solidFill>
              </a:rPr>
              <a:t>verkondigd heb, dat gij ook ontvangen hebt,</a:t>
            </a:r>
          </a:p>
          <a:p>
            <a:pPr marL="0" indent="0">
              <a:buNone/>
            </a:pPr>
            <a:r>
              <a:rPr lang="nl-NL" dirty="0">
                <a:solidFill>
                  <a:srgbClr val="B2B2B2"/>
                </a:solidFill>
              </a:rPr>
              <a:t>waarin gij ook staat,</a:t>
            </a: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4826456"/>
            <a:ext cx="6507832" cy="2031544"/>
          </a:xfrm>
          <a:prstGeom prst="rect">
            <a:avLst/>
          </a:prstGeom>
        </p:spPr>
      </p:pic>
    </p:spTree>
    <p:extLst>
      <p:ext uri="{BB962C8B-B14F-4D97-AF65-F5344CB8AC3E}">
        <p14:creationId xmlns:p14="http://schemas.microsoft.com/office/powerpoint/2010/main" val="405991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 y="-747464"/>
            <a:ext cx="4209969" cy="3209999"/>
          </a:xfrm>
          <a:prstGeom prst="rect">
            <a:avLst/>
          </a:prstGeom>
        </p:spPr>
      </p:pic>
      <p:sp>
        <p:nvSpPr>
          <p:cNvPr id="5" name="Rechthoek 4"/>
          <p:cNvSpPr/>
          <p:nvPr/>
        </p:nvSpPr>
        <p:spPr>
          <a:xfrm>
            <a:off x="248025" y="2462535"/>
            <a:ext cx="8892480" cy="1384995"/>
          </a:xfrm>
          <a:prstGeom prst="rect">
            <a:avLst/>
          </a:prstGeom>
        </p:spPr>
        <p:txBody>
          <a:bodyPr wrap="square">
            <a:spAutoFit/>
          </a:bodyPr>
          <a:lstStyle/>
          <a:p>
            <a:pPr lvl="0"/>
            <a:r>
              <a:rPr lang="nl-NL" sz="2800" b="1" dirty="0" smtClean="0">
                <a:solidFill>
                  <a:srgbClr val="000066"/>
                </a:solidFill>
                <a:latin typeface="Verdana" panose="020B0604030504040204" pitchFamily="34" charset="0"/>
                <a:ea typeface="Verdana" panose="020B0604030504040204" pitchFamily="34" charset="0"/>
                <a:cs typeface="Verdana" panose="020B0604030504040204" pitchFamily="34" charset="0"/>
              </a:rPr>
              <a:t>Kolossenzen 1</a:t>
            </a:r>
          </a:p>
          <a:p>
            <a:pPr lvl="0"/>
            <a:r>
              <a:rPr lang="nl-NL" sz="2800" dirty="0">
                <a:solidFill>
                  <a:srgbClr val="000066"/>
                </a:solidFill>
                <a:latin typeface="Verdana" panose="020B0604030504040204" pitchFamily="34" charset="0"/>
                <a:ea typeface="Verdana" panose="020B0604030504040204" pitchFamily="34" charset="0"/>
                <a:cs typeface="Verdana" panose="020B0604030504040204" pitchFamily="34" charset="0"/>
              </a:rPr>
              <a:t>15 Hij is het beeld van de onzichtbare God, de </a:t>
            </a:r>
            <a:r>
              <a:rPr lang="nl-NL" sz="2800" dirty="0" smtClean="0">
                <a:solidFill>
                  <a:srgbClr val="000066"/>
                </a:solidFill>
                <a:latin typeface="Verdana" panose="020B0604030504040204" pitchFamily="34" charset="0"/>
                <a:ea typeface="Verdana" panose="020B0604030504040204" pitchFamily="34" charset="0"/>
                <a:cs typeface="Verdana" panose="020B0604030504040204" pitchFamily="34" charset="0"/>
              </a:rPr>
              <a:t>eerstgeborene der </a:t>
            </a:r>
            <a:r>
              <a:rPr lang="nl-NL" sz="2800" dirty="0">
                <a:solidFill>
                  <a:srgbClr val="000066"/>
                </a:solidFill>
                <a:latin typeface="Verdana" panose="020B0604030504040204" pitchFamily="34" charset="0"/>
                <a:ea typeface="Verdana" panose="020B0604030504040204" pitchFamily="34" charset="0"/>
                <a:cs typeface="Verdana" panose="020B0604030504040204" pitchFamily="34" charset="0"/>
              </a:rPr>
              <a:t>ganse schepping,</a:t>
            </a:r>
          </a:p>
        </p:txBody>
      </p:sp>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48" y="4986471"/>
            <a:ext cx="9108652" cy="1870801"/>
          </a:xfrm>
          <a:prstGeom prst="rect">
            <a:avLst/>
          </a:prstGeom>
        </p:spPr>
      </p:pic>
    </p:spTree>
    <p:extLst>
      <p:ext uri="{BB962C8B-B14F-4D97-AF65-F5344CB8AC3E}">
        <p14:creationId xmlns:p14="http://schemas.microsoft.com/office/powerpoint/2010/main" val="37236376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 y="-747464"/>
            <a:ext cx="4209969" cy="3209999"/>
          </a:xfrm>
          <a:prstGeom prst="rect">
            <a:avLst/>
          </a:prstGeom>
        </p:spPr>
      </p:pic>
      <p:sp>
        <p:nvSpPr>
          <p:cNvPr id="7" name="Rechthoek 6"/>
          <p:cNvSpPr/>
          <p:nvPr/>
        </p:nvSpPr>
        <p:spPr>
          <a:xfrm>
            <a:off x="248025" y="2462535"/>
            <a:ext cx="8892480" cy="2246769"/>
          </a:xfrm>
          <a:prstGeom prst="rect">
            <a:avLst/>
          </a:prstGeom>
        </p:spPr>
        <p:txBody>
          <a:bodyPr wrap="square">
            <a:spAutoFit/>
          </a:bodyPr>
          <a:lstStyle/>
          <a:p>
            <a:pPr lvl="0"/>
            <a:r>
              <a:rPr lang="nl-NL" sz="2800" b="1" dirty="0" smtClean="0">
                <a:solidFill>
                  <a:srgbClr val="000066"/>
                </a:solidFill>
                <a:latin typeface="Verdana" panose="020B0604030504040204" pitchFamily="34" charset="0"/>
                <a:ea typeface="Verdana" panose="020B0604030504040204" pitchFamily="34" charset="0"/>
                <a:cs typeface="Verdana" panose="020B0604030504040204" pitchFamily="34" charset="0"/>
              </a:rPr>
              <a:t>Kolossenzen 1</a:t>
            </a:r>
          </a:p>
          <a:p>
            <a:pPr lvl="0"/>
            <a:r>
              <a:rPr lang="nl-NL" sz="2800" dirty="0">
                <a:solidFill>
                  <a:srgbClr val="B2B2B2"/>
                </a:solidFill>
                <a:latin typeface="Verdana" panose="020B0604030504040204" pitchFamily="34" charset="0"/>
                <a:ea typeface="Verdana" panose="020B0604030504040204" pitchFamily="34" charset="0"/>
                <a:cs typeface="Verdana" panose="020B0604030504040204" pitchFamily="34" charset="0"/>
              </a:rPr>
              <a:t>15 Hij is het beeld van de onzichtbare God, de </a:t>
            </a:r>
            <a:r>
              <a:rPr lang="nl-NL" sz="2800" dirty="0" smtClean="0">
                <a:solidFill>
                  <a:srgbClr val="B2B2B2"/>
                </a:solidFill>
                <a:latin typeface="Verdana" panose="020B0604030504040204" pitchFamily="34" charset="0"/>
                <a:ea typeface="Verdana" panose="020B0604030504040204" pitchFamily="34" charset="0"/>
                <a:cs typeface="Verdana" panose="020B0604030504040204" pitchFamily="34" charset="0"/>
              </a:rPr>
              <a:t>eerstgeborene der </a:t>
            </a:r>
            <a:r>
              <a:rPr lang="nl-NL" sz="2800" dirty="0">
                <a:solidFill>
                  <a:srgbClr val="B2B2B2"/>
                </a:solidFill>
                <a:latin typeface="Verdana" panose="020B0604030504040204" pitchFamily="34" charset="0"/>
                <a:ea typeface="Verdana" panose="020B0604030504040204" pitchFamily="34" charset="0"/>
                <a:cs typeface="Verdana" panose="020B0604030504040204" pitchFamily="34" charset="0"/>
              </a:rPr>
              <a:t>ganse schepping</a:t>
            </a:r>
            <a:r>
              <a:rPr lang="nl-NL" sz="2800" dirty="0" smtClean="0">
                <a:solidFill>
                  <a:srgbClr val="B2B2B2"/>
                </a:solidFill>
                <a:latin typeface="Verdana" panose="020B0604030504040204" pitchFamily="34" charset="0"/>
                <a:ea typeface="Verdana" panose="020B0604030504040204" pitchFamily="34" charset="0"/>
                <a:cs typeface="Verdana" panose="020B0604030504040204" pitchFamily="34" charset="0"/>
              </a:rPr>
              <a:t>,</a:t>
            </a:r>
          </a:p>
          <a:p>
            <a:pPr lvl="0"/>
            <a:r>
              <a:rPr lang="nl-NL" sz="2800" dirty="0">
                <a:solidFill>
                  <a:srgbClr val="000066"/>
                </a:solidFill>
                <a:latin typeface="Verdana" panose="020B0604030504040204" pitchFamily="34" charset="0"/>
                <a:ea typeface="Verdana" panose="020B0604030504040204" pitchFamily="34" charset="0"/>
                <a:cs typeface="Verdana" panose="020B0604030504040204" pitchFamily="34" charset="0"/>
              </a:rPr>
              <a:t>16 want in Hem zijn alle dingen geschapen, die in </a:t>
            </a:r>
            <a:r>
              <a:rPr lang="nl-NL" sz="2800" dirty="0" smtClean="0">
                <a:solidFill>
                  <a:srgbClr val="000066"/>
                </a:solidFill>
                <a:latin typeface="Verdana" panose="020B0604030504040204" pitchFamily="34" charset="0"/>
                <a:ea typeface="Verdana" panose="020B0604030504040204" pitchFamily="34" charset="0"/>
                <a:cs typeface="Verdana" panose="020B0604030504040204" pitchFamily="34" charset="0"/>
              </a:rPr>
              <a:t>de hemelen </a:t>
            </a:r>
            <a:r>
              <a:rPr lang="nl-NL" sz="2800" dirty="0">
                <a:solidFill>
                  <a:srgbClr val="000066"/>
                </a:solidFill>
                <a:latin typeface="Verdana" panose="020B0604030504040204" pitchFamily="34" charset="0"/>
                <a:ea typeface="Verdana" panose="020B0604030504040204" pitchFamily="34" charset="0"/>
                <a:cs typeface="Verdana" panose="020B0604030504040204" pitchFamily="34" charset="0"/>
              </a:rPr>
              <a:t>en die op de aarde </a:t>
            </a:r>
            <a:r>
              <a:rPr lang="nl-NL" sz="2800" dirty="0" smtClean="0">
                <a:solidFill>
                  <a:srgbClr val="000066"/>
                </a:solidFill>
                <a:latin typeface="Verdana" panose="020B0604030504040204" pitchFamily="34" charset="0"/>
                <a:ea typeface="Verdana" panose="020B0604030504040204" pitchFamily="34" charset="0"/>
                <a:cs typeface="Verdana" panose="020B0604030504040204" pitchFamily="34" charset="0"/>
              </a:rPr>
              <a:t>zijn (…)</a:t>
            </a:r>
            <a:endParaRPr lang="nl-NL" sz="2800" dirty="0">
              <a:solidFill>
                <a:srgbClr val="000066"/>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706340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57200" y="274638"/>
            <a:ext cx="8229600" cy="562074"/>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Korinthe 15</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jdelijke aanduiding voor inhoud 2"/>
          <p:cNvSpPr>
            <a:spLocks noGrp="1"/>
          </p:cNvSpPr>
          <p:nvPr>
            <p:ph idx="1"/>
          </p:nvPr>
        </p:nvSpPr>
        <p:spPr>
          <a:xfrm>
            <a:off x="320323" y="836712"/>
            <a:ext cx="8229600" cy="2232248"/>
          </a:xfrm>
        </p:spPr>
        <p:txBody>
          <a:bodyPr>
            <a:noAutofit/>
          </a:bodyPr>
          <a:lstStyle/>
          <a:p>
            <a:pPr marL="0" indent="0">
              <a:buNone/>
            </a:pPr>
            <a:r>
              <a:rPr lang="nl-NL" dirty="0">
                <a:solidFill>
                  <a:srgbClr val="000066"/>
                </a:solidFill>
              </a:rPr>
              <a:t>1 Ik maak u bekend, broeders, </a:t>
            </a:r>
            <a:endParaRPr lang="nl-NL" dirty="0" smtClean="0">
              <a:solidFill>
                <a:srgbClr val="000066"/>
              </a:solidFill>
            </a:endParaRPr>
          </a:p>
          <a:p>
            <a:pPr marL="0" indent="0">
              <a:buNone/>
            </a:pPr>
            <a:r>
              <a:rPr lang="nl-NL" dirty="0" smtClean="0">
                <a:solidFill>
                  <a:srgbClr val="002060"/>
                </a:solidFill>
              </a:rPr>
              <a:t>het </a:t>
            </a:r>
            <a:r>
              <a:rPr lang="nl-NL" dirty="0">
                <a:solidFill>
                  <a:srgbClr val="002060"/>
                </a:solidFill>
              </a:rPr>
              <a:t>evangelie, dat </a:t>
            </a:r>
            <a:r>
              <a:rPr lang="nl-NL" dirty="0" smtClean="0">
                <a:solidFill>
                  <a:srgbClr val="002060"/>
                </a:solidFill>
              </a:rPr>
              <a:t>ik u </a:t>
            </a:r>
            <a:r>
              <a:rPr lang="nl-NL" dirty="0">
                <a:solidFill>
                  <a:srgbClr val="002060"/>
                </a:solidFill>
              </a:rPr>
              <a:t>verkondigd heb, dat gij ook ontvangen hebt,</a:t>
            </a:r>
          </a:p>
          <a:p>
            <a:pPr marL="0" indent="0">
              <a:buNone/>
            </a:pPr>
            <a:r>
              <a:rPr lang="nl-NL" dirty="0">
                <a:solidFill>
                  <a:srgbClr val="000066"/>
                </a:solidFill>
              </a:rPr>
              <a:t>waarin gij ook </a:t>
            </a:r>
            <a:r>
              <a:rPr lang="nl-NL" u="sng" dirty="0">
                <a:solidFill>
                  <a:srgbClr val="000066"/>
                </a:solidFill>
              </a:rPr>
              <a:t>staat</a:t>
            </a:r>
            <a:r>
              <a:rPr lang="nl-NL" dirty="0">
                <a:solidFill>
                  <a:srgbClr val="000066"/>
                </a:solidFill>
              </a:rPr>
              <a:t>,</a:t>
            </a:r>
          </a:p>
        </p:txBody>
      </p:sp>
      <p:sp>
        <p:nvSpPr>
          <p:cNvPr id="7" name="Tekstvak 6"/>
          <p:cNvSpPr txBox="1"/>
          <p:nvPr/>
        </p:nvSpPr>
        <p:spPr>
          <a:xfrm>
            <a:off x="307246" y="3448655"/>
            <a:ext cx="8875743" cy="954107"/>
          </a:xfrm>
          <a:prstGeom prst="rect">
            <a:avLst/>
          </a:prstGeom>
          <a:noFill/>
          <a:ln w="12700">
            <a:solidFill>
              <a:schemeClr val="tx1"/>
            </a:solidFill>
          </a:ln>
        </p:spPr>
        <p:txBody>
          <a:bodyPr wrap="square" rtlCol="0">
            <a:spAutoFit/>
          </a:bodyPr>
          <a:lstStyle/>
          <a:p>
            <a:r>
              <a:rPr lang="nl-NL" sz="2800" dirty="0" smtClean="0">
                <a:latin typeface="Verdana" panose="020B0604030504040204" pitchFamily="34" charset="0"/>
                <a:ea typeface="Verdana" panose="020B0604030504040204" pitchFamily="34" charset="0"/>
                <a:cs typeface="Verdana" panose="020B0604030504040204" pitchFamily="34" charset="0"/>
              </a:rPr>
              <a:t>Vers 58: </a:t>
            </a:r>
            <a:r>
              <a:rPr lang="nl-NL" sz="2800" b="1" u="sng" dirty="0" smtClean="0">
                <a:latin typeface="Verdana" panose="020B0604030504040204" pitchFamily="34" charset="0"/>
                <a:ea typeface="Verdana" panose="020B0604030504040204" pitchFamily="34" charset="0"/>
                <a:cs typeface="Verdana" panose="020B0604030504040204" pitchFamily="34" charset="0"/>
              </a:rPr>
              <a:t>wordt</a:t>
            </a:r>
            <a:r>
              <a:rPr lang="nl-NL" sz="2800" dirty="0" smtClean="0">
                <a:latin typeface="Verdana" panose="020B0604030504040204" pitchFamily="34" charset="0"/>
                <a:ea typeface="Verdana" panose="020B0604030504040204" pitchFamily="34" charset="0"/>
                <a:cs typeface="Verdana" panose="020B0604030504040204" pitchFamily="34" charset="0"/>
              </a:rPr>
              <a:t> standvastig, </a:t>
            </a:r>
            <a:r>
              <a:rPr lang="nl-NL" sz="2800" dirty="0">
                <a:latin typeface="Verdana" panose="020B0604030504040204" pitchFamily="34" charset="0"/>
                <a:ea typeface="Verdana" panose="020B0604030504040204" pitchFamily="34" charset="0"/>
                <a:cs typeface="Verdana" panose="020B0604030504040204" pitchFamily="34" charset="0"/>
              </a:rPr>
              <a:t>onwankelbaar, te allen tijde overvloedig in </a:t>
            </a:r>
            <a:r>
              <a:rPr lang="nl-NL" sz="2800" dirty="0" smtClean="0">
                <a:latin typeface="Verdana" panose="020B0604030504040204" pitchFamily="34" charset="0"/>
                <a:ea typeface="Verdana" panose="020B0604030504040204" pitchFamily="34" charset="0"/>
                <a:cs typeface="Verdana" panose="020B0604030504040204" pitchFamily="34" charset="0"/>
              </a:rPr>
              <a:t>het werk </a:t>
            </a:r>
            <a:r>
              <a:rPr lang="nl-NL" sz="2800" dirty="0">
                <a:latin typeface="Verdana" panose="020B0604030504040204" pitchFamily="34" charset="0"/>
                <a:ea typeface="Verdana" panose="020B0604030504040204" pitchFamily="34" charset="0"/>
                <a:cs typeface="Verdana" panose="020B0604030504040204" pitchFamily="34" charset="0"/>
              </a:rPr>
              <a:t>des </a:t>
            </a:r>
            <a:r>
              <a:rPr lang="nl-NL" sz="2800" dirty="0" smtClean="0">
                <a:latin typeface="Verdana" panose="020B0604030504040204" pitchFamily="34" charset="0"/>
                <a:ea typeface="Verdana" panose="020B0604030504040204" pitchFamily="34" charset="0"/>
                <a:cs typeface="Verdana" panose="020B0604030504040204" pitchFamily="34" charset="0"/>
              </a:rPr>
              <a:t>Heren(..)  </a:t>
            </a:r>
            <a:endParaRPr lang="nl-NL"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2482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57200" y="274638"/>
            <a:ext cx="8229600" cy="562074"/>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Korinthe 15</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jdelijke aanduiding voor inhoud 2"/>
          <p:cNvSpPr>
            <a:spLocks noGrp="1"/>
          </p:cNvSpPr>
          <p:nvPr>
            <p:ph idx="1"/>
          </p:nvPr>
        </p:nvSpPr>
        <p:spPr>
          <a:xfrm>
            <a:off x="320323" y="836712"/>
            <a:ext cx="8229600" cy="1584176"/>
          </a:xfrm>
        </p:spPr>
        <p:txBody>
          <a:bodyPr>
            <a:noAutofit/>
          </a:bodyPr>
          <a:lstStyle/>
          <a:p>
            <a:pPr marL="0" indent="0">
              <a:buNone/>
            </a:pPr>
            <a:r>
              <a:rPr lang="nl-NL" dirty="0">
                <a:solidFill>
                  <a:srgbClr val="000066"/>
                </a:solidFill>
              </a:rPr>
              <a:t>2 waardoor gij ook behouden wordt, indien gij het zo vasthoudt,  als ik het u verkondigd heb, </a:t>
            </a:r>
          </a:p>
        </p:txBody>
      </p:sp>
    </p:spTree>
    <p:extLst>
      <p:ext uri="{BB962C8B-B14F-4D97-AF65-F5344CB8AC3E}">
        <p14:creationId xmlns:p14="http://schemas.microsoft.com/office/powerpoint/2010/main" val="115570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57200" y="274638"/>
            <a:ext cx="8229600" cy="562074"/>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Korinthe 15</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jdelijke aanduiding voor inhoud 2"/>
          <p:cNvSpPr>
            <a:spLocks noGrp="1"/>
          </p:cNvSpPr>
          <p:nvPr>
            <p:ph idx="1"/>
          </p:nvPr>
        </p:nvSpPr>
        <p:spPr>
          <a:xfrm>
            <a:off x="320323" y="836712"/>
            <a:ext cx="8229600" cy="1584176"/>
          </a:xfrm>
        </p:spPr>
        <p:txBody>
          <a:bodyPr>
            <a:noAutofit/>
          </a:bodyPr>
          <a:lstStyle/>
          <a:p>
            <a:pPr marL="0" indent="0">
              <a:buNone/>
            </a:pPr>
            <a:r>
              <a:rPr lang="nl-NL" dirty="0">
                <a:solidFill>
                  <a:srgbClr val="000066"/>
                </a:solidFill>
              </a:rPr>
              <a:t>2 waardoor gij ook behouden wordt, indien gij het zo vasthoudt,  als ik het u verkondigd heb, </a:t>
            </a:r>
          </a:p>
        </p:txBody>
      </p:sp>
      <p:sp>
        <p:nvSpPr>
          <p:cNvPr id="6" name="Tijdelijke aanduiding voor inhoud 2"/>
          <p:cNvSpPr txBox="1">
            <a:spLocks/>
          </p:cNvSpPr>
          <p:nvPr/>
        </p:nvSpPr>
        <p:spPr>
          <a:xfrm>
            <a:off x="289345" y="3573016"/>
            <a:ext cx="8565310" cy="1944216"/>
          </a:xfrm>
          <a:prstGeom prst="rect">
            <a:avLst/>
          </a:prstGeom>
          <a:noFill/>
          <a:ln w="12700">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2800" dirty="0" smtClean="0"/>
              <a:t>Vers 12: Indien nu van Christus gepredikt wordt, dat Hij uit de doden is opgewekt, hoe komen sommigen onder u ertoe te zeggen, dat er geen opstanding der doden is?</a:t>
            </a:r>
            <a:endParaRPr lang="nl-NL" sz="2800" dirty="0"/>
          </a:p>
        </p:txBody>
      </p:sp>
    </p:spTree>
    <p:extLst>
      <p:ext uri="{BB962C8B-B14F-4D97-AF65-F5344CB8AC3E}">
        <p14:creationId xmlns:p14="http://schemas.microsoft.com/office/powerpoint/2010/main" val="40385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P spid="6" grpId="0" animBg="1"/>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2624</TotalTime>
  <Words>2151</Words>
  <Application>Microsoft Office PowerPoint</Application>
  <PresentationFormat>Diavoorstelling (4:3)</PresentationFormat>
  <Paragraphs>252</Paragraphs>
  <Slides>61</Slides>
  <Notes>61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61</vt:i4>
      </vt:variant>
    </vt:vector>
  </HeadingPairs>
  <TitlesOfParts>
    <vt:vector size="66" baseType="lpstr">
      <vt:lpstr>Arial</vt:lpstr>
      <vt:lpstr>Calibri</vt:lpstr>
      <vt:lpstr>Verdana</vt:lpstr>
      <vt:lpstr>Wingdings</vt:lpstr>
      <vt:lpstr>Kantoorthema</vt:lpstr>
      <vt:lpstr>PowerPoint-presentatie</vt:lpstr>
      <vt:lpstr>1 Korinthe 15</vt:lpstr>
      <vt:lpstr>1 Korinthe 15</vt:lpstr>
      <vt:lpstr>1 Korinthe 15</vt:lpstr>
      <vt:lpstr>Galaten 1</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Romeinen 6</vt:lpstr>
      <vt:lpstr>PowerPoint-presentatie</vt:lpstr>
      <vt:lpstr>PowerPoint-presentatie</vt:lpstr>
      <vt:lpstr>PowerPoint-presentatie</vt:lpstr>
      <vt:lpstr>PowerPoint-presentatie</vt:lpstr>
      <vt:lpstr>PowerPoint-presentatie</vt:lpstr>
      <vt:lpstr>PowerPoint-presentatie</vt:lpstr>
      <vt:lpstr>1 Timotheüs 6</vt:lpstr>
      <vt:lpstr>1 Timotheüs 6</vt:lpstr>
      <vt:lpstr>1 Timotheüs 6</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Genesis 2 (SV)</vt:lpstr>
      <vt:lpstr>PowerPoint-presentatie</vt:lpstr>
      <vt:lpstr>PowerPoint-presentatie</vt:lpstr>
      <vt:lpstr>1 Korinthe 15</vt:lpstr>
      <vt:lpstr>1 Korinthe 15</vt:lpstr>
      <vt:lpstr>1 Korinthe 15</vt:lpstr>
      <vt:lpstr>Christus en Adam</vt:lpstr>
      <vt:lpstr>Christus en Adam</vt:lpstr>
      <vt:lpstr>PowerPoint-presentatie</vt:lpstr>
      <vt:lpstr>PowerPoint-presentatie</vt:lpstr>
      <vt:lpstr>PowerPoint-presentatie</vt:lpstr>
      <vt:lpstr>PowerPoint-presentatie</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één God…</dc:title>
  <dc:creator>Bianca</dc:creator>
  <cp:lastModifiedBy>G Oudijn</cp:lastModifiedBy>
  <cp:revision>211</cp:revision>
  <dcterms:created xsi:type="dcterms:W3CDTF">2014-02-08T16:05:18Z</dcterms:created>
  <dcterms:modified xsi:type="dcterms:W3CDTF">2015-03-29T19:51:39Z</dcterms:modified>
</cp:coreProperties>
</file>