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3" r:id="rId3"/>
    <p:sldId id="347" r:id="rId4"/>
    <p:sldId id="350" r:id="rId5"/>
    <p:sldId id="351" r:id="rId6"/>
    <p:sldId id="352" r:id="rId7"/>
    <p:sldId id="353" r:id="rId8"/>
    <p:sldId id="354" r:id="rId9"/>
    <p:sldId id="355" r:id="rId10"/>
    <p:sldId id="377" r:id="rId11"/>
    <p:sldId id="348" r:id="rId12"/>
    <p:sldId id="349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6" r:id="rId23"/>
    <p:sldId id="365" r:id="rId24"/>
    <p:sldId id="36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68" r:id="rId34"/>
    <p:sldId id="369" r:id="rId35"/>
    <p:sldId id="370" r:id="rId36"/>
    <p:sldId id="371" r:id="rId37"/>
    <p:sldId id="372" r:id="rId38"/>
    <p:sldId id="373" r:id="rId39"/>
    <p:sldId id="375" r:id="rId40"/>
    <p:sldId id="376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0066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87" autoAdjust="0"/>
    <p:restoredTop sz="94624" autoAdjust="0"/>
  </p:normalViewPr>
  <p:slideViewPr>
    <p:cSldViewPr>
      <p:cViewPr varScale="1">
        <p:scale>
          <a:sx n="87" d="100"/>
          <a:sy n="87" d="100"/>
        </p:scale>
        <p:origin x="13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3299-B23B-49F4-9D34-B5A158971ABB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DCC19-13E2-414A-BE0B-921C312E11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09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9CC42-E463-4BDE-8D03-BAACA8979562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B70E-866D-4944-9676-187849A85D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12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06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976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610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82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13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082756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941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849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06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736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347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25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065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865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197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39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23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796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761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47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329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829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393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90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183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198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31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951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045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33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689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500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715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2292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6011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003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07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2852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3053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748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1681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43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0319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2249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894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53437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5187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3601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06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513794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1828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2491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35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90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645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82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63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5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1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02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69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35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81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67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5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7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47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8F9E-8248-4CDB-9856-D6C211E53518}" type="datetimeFigureOut">
              <a:rPr lang="nl-NL" smtClean="0"/>
              <a:t>3-5-2015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39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-468560" y="1140559"/>
            <a:ext cx="10369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 met Christus</a:t>
            </a:r>
            <a:endParaRPr lang="nl-NL" sz="5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5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042243" y="6453336"/>
            <a:ext cx="1922245" cy="307777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66"/>
                </a:solidFill>
              </a:rPr>
              <a:t>3</a:t>
            </a:r>
            <a:r>
              <a:rPr lang="nl-NL" sz="1400" b="1" dirty="0" smtClean="0">
                <a:solidFill>
                  <a:srgbClr val="000066"/>
                </a:solidFill>
              </a:rPr>
              <a:t> mei 2015 Urk</a:t>
            </a:r>
            <a:endParaRPr lang="nl-NL" sz="1400" b="1" dirty="0">
              <a:solidFill>
                <a:srgbClr val="000066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682" y="2897484"/>
            <a:ext cx="4548667" cy="17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Romeinen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448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6 dit weten wij immers, dat onze oude mens </a:t>
            </a:r>
            <a:r>
              <a:rPr lang="nl-NL" dirty="0" err="1" smtClean="0">
                <a:solidFill>
                  <a:srgbClr val="B2B2B2"/>
                </a:solidFill>
              </a:rPr>
              <a:t>medegekruisigd</a:t>
            </a:r>
            <a:r>
              <a:rPr lang="nl-NL" dirty="0" smtClean="0">
                <a:solidFill>
                  <a:srgbClr val="B2B2B2"/>
                </a:solidFill>
              </a:rPr>
              <a:t> is</a:t>
            </a:r>
            <a:r>
              <a:rPr lang="nl-NL" dirty="0">
                <a:solidFill>
                  <a:srgbClr val="B2B2B2"/>
                </a:solidFill>
              </a:rPr>
              <a:t>, </a:t>
            </a:r>
            <a:r>
              <a:rPr lang="nl-NL" dirty="0">
                <a:solidFill>
                  <a:srgbClr val="000066"/>
                </a:solidFill>
              </a:rPr>
              <a:t>opdat aan het lichaam der </a:t>
            </a:r>
            <a:r>
              <a:rPr lang="nl-NL" dirty="0" smtClean="0">
                <a:solidFill>
                  <a:srgbClr val="000066"/>
                </a:solidFill>
              </a:rPr>
              <a:t>zonde zijn </a:t>
            </a:r>
            <a:r>
              <a:rPr lang="nl-NL" dirty="0">
                <a:solidFill>
                  <a:srgbClr val="000066"/>
                </a:solidFill>
              </a:rPr>
              <a:t>kracht zou ontnomen worden en wij niet </a:t>
            </a:r>
            <a:r>
              <a:rPr lang="nl-NL" dirty="0" smtClean="0">
                <a:solidFill>
                  <a:srgbClr val="000066"/>
                </a:solidFill>
              </a:rPr>
              <a:t>langer slaven </a:t>
            </a:r>
            <a:r>
              <a:rPr lang="nl-NL" dirty="0">
                <a:solidFill>
                  <a:srgbClr val="000066"/>
                </a:solidFill>
              </a:rPr>
              <a:t>der zonde zouden </a:t>
            </a:r>
            <a:r>
              <a:rPr lang="nl-NL" dirty="0" smtClean="0">
                <a:solidFill>
                  <a:srgbClr val="000066"/>
                </a:solidFill>
              </a:rPr>
              <a:t>zijn.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74197" y="3789040"/>
            <a:ext cx="8352928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Zo moet het ook voor u vaststaan, dat gij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 dood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zijt voor de zonde, maar levend voor God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Christus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2" y="5811281"/>
            <a:ext cx="5005032" cy="8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1 Indien gij dan met Christus opgewekt </a:t>
            </a:r>
            <a:r>
              <a:rPr lang="nl-NL" dirty="0" smtClean="0">
                <a:solidFill>
                  <a:srgbClr val="B2B2B2"/>
                </a:solidFill>
              </a:rPr>
              <a:t>zijt, </a:t>
            </a:r>
            <a:r>
              <a:rPr lang="nl-NL" dirty="0" smtClean="0">
                <a:solidFill>
                  <a:srgbClr val="002060"/>
                </a:solidFill>
              </a:rPr>
              <a:t>zoekt de </a:t>
            </a:r>
            <a:r>
              <a:rPr lang="nl-NL" dirty="0">
                <a:solidFill>
                  <a:srgbClr val="002060"/>
                </a:solidFill>
              </a:rPr>
              <a:t>dingen, die boven zijn, </a:t>
            </a:r>
            <a:r>
              <a:rPr lang="nl-NL" dirty="0">
                <a:solidFill>
                  <a:srgbClr val="B2B2B2"/>
                </a:solidFill>
              </a:rPr>
              <a:t>waar Christus is, </a:t>
            </a:r>
            <a:r>
              <a:rPr lang="nl-NL" dirty="0" smtClean="0">
                <a:solidFill>
                  <a:srgbClr val="B2B2B2"/>
                </a:solidFill>
              </a:rPr>
              <a:t>gezeten aan </a:t>
            </a:r>
            <a:r>
              <a:rPr lang="nl-NL" dirty="0">
                <a:solidFill>
                  <a:srgbClr val="B2B2B2"/>
                </a:solidFill>
              </a:rPr>
              <a:t>de rechterhand Gods.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61248"/>
            <a:ext cx="4563616" cy="10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1 Indien gij dan met Christus opgewekt zijt, </a:t>
            </a:r>
            <a:r>
              <a:rPr lang="nl-NL" dirty="0" smtClean="0">
                <a:solidFill>
                  <a:srgbClr val="B2B2B2"/>
                </a:solidFill>
              </a:rPr>
              <a:t>zoekt de </a:t>
            </a:r>
            <a:r>
              <a:rPr lang="nl-NL" dirty="0">
                <a:solidFill>
                  <a:srgbClr val="B2B2B2"/>
                </a:solidFill>
              </a:rPr>
              <a:t>dingen, die boven zijn, </a:t>
            </a:r>
            <a:r>
              <a:rPr lang="nl-NL" dirty="0">
                <a:solidFill>
                  <a:srgbClr val="000066"/>
                </a:solidFill>
              </a:rPr>
              <a:t>waar Christus is, </a:t>
            </a:r>
            <a:r>
              <a:rPr lang="nl-NL" dirty="0" smtClean="0">
                <a:solidFill>
                  <a:srgbClr val="000066"/>
                </a:solidFill>
              </a:rPr>
              <a:t>gezeten aan </a:t>
            </a:r>
            <a:r>
              <a:rPr lang="nl-NL" dirty="0">
                <a:solidFill>
                  <a:srgbClr val="000066"/>
                </a:solidFill>
              </a:rPr>
              <a:t>de rechterhand Gods.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9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2 Bedenkt de dingen, die </a:t>
            </a:r>
            <a:r>
              <a:rPr lang="nl-NL" u="sng" dirty="0">
                <a:solidFill>
                  <a:srgbClr val="000066"/>
                </a:solidFill>
              </a:rPr>
              <a:t>boven</a:t>
            </a:r>
            <a:r>
              <a:rPr lang="nl-NL" dirty="0">
                <a:solidFill>
                  <a:srgbClr val="000066"/>
                </a:solidFill>
              </a:rPr>
              <a:t> zijn, niet die op </a:t>
            </a:r>
            <a:r>
              <a:rPr lang="nl-NL" dirty="0" smtClean="0">
                <a:solidFill>
                  <a:srgbClr val="000066"/>
                </a:solidFill>
              </a:rPr>
              <a:t>de aarde </a:t>
            </a:r>
            <a:r>
              <a:rPr lang="nl-NL" dirty="0">
                <a:solidFill>
                  <a:srgbClr val="000066"/>
                </a:solidFill>
              </a:rPr>
              <a:t>zijn.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30878"/>
            <a:ext cx="8587680" cy="10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2 Bedenkt de dingen, die </a:t>
            </a:r>
            <a:r>
              <a:rPr lang="nl-NL" u="sng" dirty="0">
                <a:solidFill>
                  <a:srgbClr val="000066"/>
                </a:solidFill>
              </a:rPr>
              <a:t>boven</a:t>
            </a:r>
            <a:r>
              <a:rPr lang="nl-NL" dirty="0">
                <a:solidFill>
                  <a:srgbClr val="000066"/>
                </a:solidFill>
              </a:rPr>
              <a:t> zijn, niet die op </a:t>
            </a:r>
            <a:r>
              <a:rPr lang="nl-NL" dirty="0" smtClean="0">
                <a:solidFill>
                  <a:srgbClr val="000066"/>
                </a:solidFill>
              </a:rPr>
              <a:t>de aarde </a:t>
            </a:r>
            <a:r>
              <a:rPr lang="nl-NL" dirty="0">
                <a:solidFill>
                  <a:srgbClr val="000066"/>
                </a:solidFill>
              </a:rPr>
              <a:t>zijn.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30878"/>
            <a:ext cx="8587680" cy="10380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61013"/>
            <a:ext cx="1649176" cy="9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2 Bedenkt de dingen, die </a:t>
            </a:r>
            <a:r>
              <a:rPr lang="nl-NL" u="sng" dirty="0">
                <a:solidFill>
                  <a:srgbClr val="000066"/>
                </a:solidFill>
              </a:rPr>
              <a:t>boven</a:t>
            </a:r>
            <a:r>
              <a:rPr lang="nl-NL" dirty="0">
                <a:solidFill>
                  <a:srgbClr val="000066"/>
                </a:solidFill>
              </a:rPr>
              <a:t> zijn, niet die op </a:t>
            </a:r>
            <a:r>
              <a:rPr lang="nl-NL" dirty="0" smtClean="0">
                <a:solidFill>
                  <a:srgbClr val="000066"/>
                </a:solidFill>
              </a:rPr>
              <a:t>de aarde </a:t>
            </a:r>
            <a:r>
              <a:rPr lang="nl-NL" dirty="0">
                <a:solidFill>
                  <a:srgbClr val="000066"/>
                </a:solidFill>
              </a:rPr>
              <a:t>zijn.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30878"/>
            <a:ext cx="8587680" cy="10380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61013"/>
            <a:ext cx="1649176" cy="92896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03648" y="3789040"/>
            <a:ext cx="1296144" cy="28331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52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Mattheüs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1569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19 Verzamelt u geen schatten op aarde, waar mot </a:t>
            </a:r>
            <a:r>
              <a:rPr lang="nl-NL" dirty="0" smtClean="0">
                <a:solidFill>
                  <a:srgbClr val="002060"/>
                </a:solidFill>
              </a:rPr>
              <a:t>en roest </a:t>
            </a:r>
            <a:r>
              <a:rPr lang="nl-NL" dirty="0">
                <a:solidFill>
                  <a:srgbClr val="002060"/>
                </a:solidFill>
              </a:rPr>
              <a:t>ze ontoonbaar maakt en waar dieven </a:t>
            </a:r>
            <a:r>
              <a:rPr lang="nl-NL" dirty="0" smtClean="0">
                <a:solidFill>
                  <a:srgbClr val="002060"/>
                </a:solidFill>
              </a:rPr>
              <a:t>inbreken en </a:t>
            </a:r>
            <a:r>
              <a:rPr lang="nl-NL" dirty="0">
                <a:solidFill>
                  <a:srgbClr val="002060"/>
                </a:solidFill>
              </a:rPr>
              <a:t>stelen;</a:t>
            </a: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Mattheüs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784975" cy="1512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19 Verzamelt u geen schatten op aarde, waar mot </a:t>
            </a:r>
            <a:r>
              <a:rPr lang="nl-NL" dirty="0" smtClean="0">
                <a:solidFill>
                  <a:srgbClr val="B2B2B2"/>
                </a:solidFill>
              </a:rPr>
              <a:t>en roest </a:t>
            </a:r>
            <a:r>
              <a:rPr lang="nl-NL" dirty="0">
                <a:solidFill>
                  <a:srgbClr val="B2B2B2"/>
                </a:solidFill>
              </a:rPr>
              <a:t>ze ontoonbaar maakt en waar dieven </a:t>
            </a:r>
            <a:r>
              <a:rPr lang="nl-NL" dirty="0" smtClean="0">
                <a:solidFill>
                  <a:srgbClr val="B2B2B2"/>
                </a:solidFill>
              </a:rPr>
              <a:t>inbreken en </a:t>
            </a:r>
            <a:r>
              <a:rPr lang="nl-NL" dirty="0">
                <a:solidFill>
                  <a:srgbClr val="B2B2B2"/>
                </a:solidFill>
              </a:rPr>
              <a:t>stelen;</a:t>
            </a:r>
            <a:endParaRPr lang="nl-NL" dirty="0" smtClean="0">
              <a:solidFill>
                <a:srgbClr val="B2B2B2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06519" y="2444879"/>
            <a:ext cx="8757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maar verzamelt u schatten in de hemel, waar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noch mot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noch roest ze ontoonbaar maakt 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 geen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dieven inbreken of stelen.</a:t>
            </a:r>
          </a:p>
        </p:txBody>
      </p:sp>
    </p:spTree>
    <p:extLst>
      <p:ext uri="{BB962C8B-B14F-4D97-AF65-F5344CB8AC3E}">
        <p14:creationId xmlns:p14="http://schemas.microsoft.com/office/powerpoint/2010/main" val="3144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Mattheüs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784975" cy="1512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19 Verzamelt u geen schatten op aarde, waar mot </a:t>
            </a:r>
            <a:r>
              <a:rPr lang="nl-NL" dirty="0" smtClean="0">
                <a:solidFill>
                  <a:srgbClr val="B2B2B2"/>
                </a:solidFill>
              </a:rPr>
              <a:t>en roest </a:t>
            </a:r>
            <a:r>
              <a:rPr lang="nl-NL" dirty="0">
                <a:solidFill>
                  <a:srgbClr val="B2B2B2"/>
                </a:solidFill>
              </a:rPr>
              <a:t>ze ontoonbaar maakt en waar dieven </a:t>
            </a:r>
            <a:r>
              <a:rPr lang="nl-NL" dirty="0" smtClean="0">
                <a:solidFill>
                  <a:srgbClr val="B2B2B2"/>
                </a:solidFill>
              </a:rPr>
              <a:t>inbreken en </a:t>
            </a:r>
            <a:r>
              <a:rPr lang="nl-NL" dirty="0">
                <a:solidFill>
                  <a:srgbClr val="B2B2B2"/>
                </a:solidFill>
              </a:rPr>
              <a:t>stelen;</a:t>
            </a:r>
            <a:endParaRPr lang="nl-NL" dirty="0" smtClean="0">
              <a:solidFill>
                <a:srgbClr val="B2B2B2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06519" y="2444879"/>
            <a:ext cx="8757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maar verzamelt u schatten in de hemel, waar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noch mot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noch roest ze ontoonbaar maakt 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 geen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dieven inbreken of stelen.</a:t>
            </a:r>
          </a:p>
        </p:txBody>
      </p:sp>
      <p:sp>
        <p:nvSpPr>
          <p:cNvPr id="3" name="Rechthoek 2"/>
          <p:cNvSpPr/>
          <p:nvPr/>
        </p:nvSpPr>
        <p:spPr>
          <a:xfrm>
            <a:off x="212288" y="4407862"/>
            <a:ext cx="8536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Want, waar uw schat is, daar zal ook uw hart zijn.</a:t>
            </a:r>
          </a:p>
        </p:txBody>
      </p:sp>
    </p:spTree>
    <p:extLst>
      <p:ext uri="{BB962C8B-B14F-4D97-AF65-F5344CB8AC3E}">
        <p14:creationId xmlns:p14="http://schemas.microsoft.com/office/powerpoint/2010/main" val="371919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2 Bedenkt de dingen, die boven zijn, niet die op </a:t>
            </a:r>
            <a:r>
              <a:rPr lang="nl-NL" dirty="0" smtClean="0">
                <a:solidFill>
                  <a:srgbClr val="000066"/>
                </a:solidFill>
              </a:rPr>
              <a:t>de aarde </a:t>
            </a:r>
            <a:r>
              <a:rPr lang="nl-NL" dirty="0">
                <a:solidFill>
                  <a:srgbClr val="000066"/>
                </a:solidFill>
              </a:rPr>
              <a:t>zijn.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37749" y="3172045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Prediker 1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geweest is, dat zal er zijn, en wat gedaan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is, dat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 gedaan worden; er is niets nieuws onder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zon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Rechthoek 6"/>
          <p:cNvSpPr/>
          <p:nvPr/>
        </p:nvSpPr>
        <p:spPr>
          <a:xfrm>
            <a:off x="457200" y="4987927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Is er iets, waarvan men zegt: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 hier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is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nieuw. Het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er al in verre tijden, die voor ons waren.</a:t>
            </a:r>
          </a:p>
        </p:txBody>
      </p:sp>
    </p:spTree>
    <p:extLst>
      <p:ext uri="{BB962C8B-B14F-4D97-AF65-F5344CB8AC3E}">
        <p14:creationId xmlns:p14="http://schemas.microsoft.com/office/powerpoint/2010/main" val="42311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1 Indien gij dan met Christus opgewekt zijt, </a:t>
            </a:r>
            <a:r>
              <a:rPr lang="nl-NL" dirty="0" smtClean="0">
                <a:solidFill>
                  <a:srgbClr val="B2B2B2"/>
                </a:solidFill>
              </a:rPr>
              <a:t>zoekt de </a:t>
            </a:r>
            <a:r>
              <a:rPr lang="nl-NL" dirty="0">
                <a:solidFill>
                  <a:srgbClr val="B2B2B2"/>
                </a:solidFill>
              </a:rPr>
              <a:t>dingen, die boven zijn, waar Christus is, </a:t>
            </a:r>
            <a:r>
              <a:rPr lang="nl-NL" dirty="0" smtClean="0">
                <a:solidFill>
                  <a:srgbClr val="B2B2B2"/>
                </a:solidFill>
              </a:rPr>
              <a:t>gezeten aan </a:t>
            </a:r>
            <a:r>
              <a:rPr lang="nl-NL" dirty="0">
                <a:solidFill>
                  <a:srgbClr val="B2B2B2"/>
                </a:solidFill>
              </a:rPr>
              <a:t>de rechterhand Gods.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2" y="5561745"/>
            <a:ext cx="8909454" cy="11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3 Want gij zijt gestorven en uw leven is </a:t>
            </a:r>
            <a:r>
              <a:rPr lang="nl-NL" dirty="0" smtClean="0">
                <a:solidFill>
                  <a:srgbClr val="000066"/>
                </a:solidFill>
              </a:rPr>
              <a:t>verborgen met </a:t>
            </a:r>
            <a:r>
              <a:rPr lang="nl-NL" dirty="0">
                <a:solidFill>
                  <a:srgbClr val="000066"/>
                </a:solidFill>
              </a:rPr>
              <a:t>Christus in God.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22166"/>
            <a:ext cx="8596064" cy="11788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51651"/>
            <a:ext cx="8534400" cy="10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4 Wanneer Christus verschijnt, die ons leven is, </a:t>
            </a:r>
            <a:r>
              <a:rPr lang="nl-NL" dirty="0" smtClean="0">
                <a:solidFill>
                  <a:srgbClr val="000066"/>
                </a:solidFill>
              </a:rPr>
              <a:t>zult ook </a:t>
            </a:r>
            <a:r>
              <a:rPr lang="nl-NL" dirty="0">
                <a:solidFill>
                  <a:srgbClr val="000066"/>
                </a:solidFill>
              </a:rPr>
              <a:t>gij met </a:t>
            </a:r>
            <a:r>
              <a:rPr lang="nl-NL" dirty="0" smtClean="0">
                <a:solidFill>
                  <a:srgbClr val="000066"/>
                </a:solidFill>
              </a:rPr>
              <a:t>Hem </a:t>
            </a:r>
            <a:r>
              <a:rPr lang="nl-NL" u="sng" dirty="0" smtClean="0">
                <a:solidFill>
                  <a:srgbClr val="000066"/>
                </a:solidFill>
              </a:rPr>
              <a:t>verschijnen</a:t>
            </a:r>
            <a:r>
              <a:rPr lang="nl-NL" dirty="0" smtClean="0">
                <a:solidFill>
                  <a:srgbClr val="000066"/>
                </a:solidFill>
              </a:rPr>
              <a:t> </a:t>
            </a:r>
            <a:r>
              <a:rPr lang="nl-NL" dirty="0">
                <a:solidFill>
                  <a:srgbClr val="000066"/>
                </a:solidFill>
              </a:rPr>
              <a:t>in heerlijkheid.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6" y="5877272"/>
            <a:ext cx="8602275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4 Wanneer </a:t>
            </a:r>
            <a:r>
              <a:rPr lang="nl-NL" u="sng" dirty="0">
                <a:solidFill>
                  <a:srgbClr val="000066"/>
                </a:solidFill>
              </a:rPr>
              <a:t>Christus</a:t>
            </a:r>
            <a:r>
              <a:rPr lang="nl-NL" dirty="0">
                <a:solidFill>
                  <a:srgbClr val="000066"/>
                </a:solidFill>
              </a:rPr>
              <a:t> verschijnt, </a:t>
            </a:r>
            <a:r>
              <a:rPr lang="nl-NL" u="sng" dirty="0">
                <a:solidFill>
                  <a:srgbClr val="000066"/>
                </a:solidFill>
              </a:rPr>
              <a:t>die ons leven is</a:t>
            </a:r>
            <a:r>
              <a:rPr lang="nl-NL" dirty="0">
                <a:solidFill>
                  <a:srgbClr val="000066"/>
                </a:solidFill>
              </a:rPr>
              <a:t>, </a:t>
            </a:r>
            <a:r>
              <a:rPr lang="nl-NL" dirty="0" smtClean="0">
                <a:solidFill>
                  <a:srgbClr val="000066"/>
                </a:solidFill>
              </a:rPr>
              <a:t>zult ook </a:t>
            </a:r>
            <a:r>
              <a:rPr lang="nl-NL" dirty="0">
                <a:solidFill>
                  <a:srgbClr val="000066"/>
                </a:solidFill>
              </a:rPr>
              <a:t>gij met </a:t>
            </a:r>
            <a:r>
              <a:rPr lang="nl-NL" dirty="0" smtClean="0">
                <a:solidFill>
                  <a:srgbClr val="000066"/>
                </a:solidFill>
              </a:rPr>
              <a:t>Hem verschijnen </a:t>
            </a:r>
            <a:r>
              <a:rPr lang="nl-NL" dirty="0">
                <a:solidFill>
                  <a:srgbClr val="000066"/>
                </a:solidFill>
              </a:rPr>
              <a:t>in heerlijkheid.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2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Kolossenzen 1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27 Hun heeft God willen bekendmaken, hoe rijk </a:t>
            </a:r>
            <a:r>
              <a:rPr lang="nl-NL" dirty="0" smtClean="0">
                <a:solidFill>
                  <a:srgbClr val="002060"/>
                </a:solidFill>
              </a:rPr>
              <a:t>de heerlijkheid </a:t>
            </a:r>
            <a:r>
              <a:rPr lang="nl-NL" dirty="0">
                <a:solidFill>
                  <a:srgbClr val="002060"/>
                </a:solidFill>
              </a:rPr>
              <a:t>van dit geheimenis is onder de </a:t>
            </a:r>
            <a:r>
              <a:rPr lang="nl-NL" dirty="0" smtClean="0">
                <a:solidFill>
                  <a:srgbClr val="002060"/>
                </a:solidFill>
              </a:rPr>
              <a:t>heidenen: Christus </a:t>
            </a:r>
            <a:r>
              <a:rPr lang="nl-NL" dirty="0">
                <a:solidFill>
                  <a:srgbClr val="002060"/>
                </a:solidFill>
              </a:rPr>
              <a:t>onder u, de hoop der heerlijkheid</a:t>
            </a:r>
            <a:endParaRPr lang="nl-NL" dirty="0" smtClean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9" y="5723714"/>
            <a:ext cx="3888432" cy="9781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23560"/>
            <a:ext cx="3888432" cy="9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Efeze 3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6 (dit geheimenis), dat de heidenen </a:t>
            </a:r>
            <a:r>
              <a:rPr lang="nl-NL" dirty="0" smtClean="0">
                <a:solidFill>
                  <a:srgbClr val="002060"/>
                </a:solidFill>
              </a:rPr>
              <a:t>mede-erfgenamen zijn</a:t>
            </a:r>
            <a:r>
              <a:rPr lang="nl-NL" dirty="0">
                <a:solidFill>
                  <a:srgbClr val="002060"/>
                </a:solidFill>
              </a:rPr>
              <a:t>, medeleden en medegenoten van </a:t>
            </a:r>
            <a:r>
              <a:rPr lang="nl-NL" dirty="0" smtClean="0">
                <a:solidFill>
                  <a:srgbClr val="002060"/>
                </a:solidFill>
              </a:rPr>
              <a:t>de belofte </a:t>
            </a:r>
            <a:r>
              <a:rPr lang="nl-NL" dirty="0">
                <a:solidFill>
                  <a:srgbClr val="002060"/>
                </a:solidFill>
              </a:rPr>
              <a:t>in Christus Jezus door het evangelie,</a:t>
            </a:r>
            <a:endParaRPr lang="nl-NL" dirty="0" smtClean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4797152"/>
            <a:ext cx="9144000" cy="92755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6012742"/>
            <a:ext cx="3639058" cy="8668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25" y="6012742"/>
            <a:ext cx="4315427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Efeze 3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6 (dit geheimenis), dat de heidenen </a:t>
            </a:r>
            <a:r>
              <a:rPr lang="nl-NL" u="sng" dirty="0" smtClean="0">
                <a:solidFill>
                  <a:srgbClr val="002060"/>
                </a:solidFill>
              </a:rPr>
              <a:t>mede-erfgenamen</a:t>
            </a:r>
            <a:r>
              <a:rPr lang="nl-NL" dirty="0" smtClean="0">
                <a:solidFill>
                  <a:srgbClr val="002060"/>
                </a:solidFill>
              </a:rPr>
              <a:t> zijn</a:t>
            </a:r>
            <a:r>
              <a:rPr lang="nl-NL" dirty="0">
                <a:solidFill>
                  <a:srgbClr val="002060"/>
                </a:solidFill>
              </a:rPr>
              <a:t>, medeleden en medegenoten van </a:t>
            </a:r>
            <a:r>
              <a:rPr lang="nl-NL" dirty="0" smtClean="0">
                <a:solidFill>
                  <a:srgbClr val="002060"/>
                </a:solidFill>
              </a:rPr>
              <a:t>de belofte </a:t>
            </a:r>
            <a:r>
              <a:rPr lang="nl-NL" dirty="0">
                <a:solidFill>
                  <a:srgbClr val="002060"/>
                </a:solidFill>
              </a:rPr>
              <a:t>in Christus Jezus door het evangelie,</a:t>
            </a:r>
            <a:endParaRPr lang="nl-NL" dirty="0" smtClean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4797152"/>
            <a:ext cx="9144000" cy="92755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6012742"/>
            <a:ext cx="3639058" cy="8668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25" y="6012742"/>
            <a:ext cx="4315427" cy="80973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411760" y="3573016"/>
            <a:ext cx="555679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samen-lotsdeel-bezitters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Numeri 18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20 En de </a:t>
            </a:r>
            <a:r>
              <a:rPr lang="nl-NL" dirty="0" err="1">
                <a:solidFill>
                  <a:srgbClr val="002060"/>
                </a:solidFill>
              </a:rPr>
              <a:t>Here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zeide</a:t>
            </a:r>
            <a:r>
              <a:rPr lang="nl-NL" dirty="0">
                <a:solidFill>
                  <a:srgbClr val="002060"/>
                </a:solidFill>
              </a:rPr>
              <a:t> tot Aaron: In hun land zult </a:t>
            </a:r>
            <a:r>
              <a:rPr lang="nl-NL" dirty="0" smtClean="0">
                <a:solidFill>
                  <a:srgbClr val="002060"/>
                </a:solidFill>
              </a:rPr>
              <a:t>gij geen </a:t>
            </a:r>
            <a:r>
              <a:rPr lang="nl-NL" u="sng" dirty="0">
                <a:solidFill>
                  <a:srgbClr val="002060"/>
                </a:solidFill>
              </a:rPr>
              <a:t>erfdeel</a:t>
            </a:r>
            <a:r>
              <a:rPr lang="nl-NL" dirty="0">
                <a:solidFill>
                  <a:srgbClr val="002060"/>
                </a:solidFill>
              </a:rPr>
              <a:t> hebben </a:t>
            </a:r>
            <a:r>
              <a:rPr lang="nl-NL" dirty="0">
                <a:solidFill>
                  <a:srgbClr val="B2B2B2"/>
                </a:solidFill>
              </a:rPr>
              <a:t>en een stuk land zal u </a:t>
            </a:r>
            <a:r>
              <a:rPr lang="nl-NL" dirty="0" smtClean="0">
                <a:solidFill>
                  <a:srgbClr val="B2B2B2"/>
                </a:solidFill>
              </a:rPr>
              <a:t>onder hen </a:t>
            </a:r>
            <a:r>
              <a:rPr lang="nl-NL" dirty="0">
                <a:solidFill>
                  <a:srgbClr val="B2B2B2"/>
                </a:solidFill>
              </a:rPr>
              <a:t>niet ten deel vallen; Ik ben uw deel en uw </a:t>
            </a:r>
            <a:r>
              <a:rPr lang="nl-NL" dirty="0" smtClean="0">
                <a:solidFill>
                  <a:srgbClr val="B2B2B2"/>
                </a:solidFill>
              </a:rPr>
              <a:t>erfdeel onder </a:t>
            </a:r>
            <a:r>
              <a:rPr lang="nl-NL" dirty="0">
                <a:solidFill>
                  <a:srgbClr val="B2B2B2"/>
                </a:solidFill>
              </a:rPr>
              <a:t>de </a:t>
            </a:r>
            <a:r>
              <a:rPr lang="nl-NL" dirty="0" err="1">
                <a:solidFill>
                  <a:srgbClr val="B2B2B2"/>
                </a:solidFill>
              </a:rPr>
              <a:t>Israelieten</a:t>
            </a:r>
            <a:r>
              <a:rPr lang="nl-NL" dirty="0">
                <a:solidFill>
                  <a:srgbClr val="B2B2B2"/>
                </a:solidFill>
              </a:rPr>
              <a:t>.</a:t>
            </a:r>
            <a:endParaRPr lang="nl-NL" dirty="0" smtClean="0">
              <a:solidFill>
                <a:srgbClr val="B2B2B2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" y="5353514"/>
            <a:ext cx="8685961" cy="10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Numeri 18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20 En de </a:t>
            </a:r>
            <a:r>
              <a:rPr lang="nl-NL" dirty="0" err="1">
                <a:solidFill>
                  <a:srgbClr val="002060"/>
                </a:solidFill>
              </a:rPr>
              <a:t>Here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zeide</a:t>
            </a:r>
            <a:r>
              <a:rPr lang="nl-NL" dirty="0">
                <a:solidFill>
                  <a:srgbClr val="002060"/>
                </a:solidFill>
              </a:rPr>
              <a:t> tot Aaron: In hun land zult </a:t>
            </a:r>
            <a:r>
              <a:rPr lang="nl-NL" dirty="0" smtClean="0">
                <a:solidFill>
                  <a:srgbClr val="002060"/>
                </a:solidFill>
              </a:rPr>
              <a:t>gij geen </a:t>
            </a:r>
            <a:r>
              <a:rPr lang="nl-NL" u="sng" dirty="0">
                <a:solidFill>
                  <a:srgbClr val="002060"/>
                </a:solidFill>
              </a:rPr>
              <a:t>erfdeel</a:t>
            </a:r>
            <a:r>
              <a:rPr lang="nl-NL" dirty="0">
                <a:solidFill>
                  <a:srgbClr val="002060"/>
                </a:solidFill>
              </a:rPr>
              <a:t> hebben </a:t>
            </a:r>
            <a:r>
              <a:rPr lang="nl-NL" dirty="0">
                <a:solidFill>
                  <a:srgbClr val="B2B2B2"/>
                </a:solidFill>
              </a:rPr>
              <a:t>en een stuk land zal u </a:t>
            </a:r>
            <a:r>
              <a:rPr lang="nl-NL" dirty="0" smtClean="0">
                <a:solidFill>
                  <a:srgbClr val="B2B2B2"/>
                </a:solidFill>
              </a:rPr>
              <a:t>onder hen </a:t>
            </a:r>
            <a:r>
              <a:rPr lang="nl-NL" dirty="0">
                <a:solidFill>
                  <a:srgbClr val="B2B2B2"/>
                </a:solidFill>
              </a:rPr>
              <a:t>niet ten deel vallen; Ik ben uw deel en uw </a:t>
            </a:r>
            <a:r>
              <a:rPr lang="nl-NL" dirty="0" smtClean="0">
                <a:solidFill>
                  <a:srgbClr val="B2B2B2"/>
                </a:solidFill>
              </a:rPr>
              <a:t>erfdeel onder </a:t>
            </a:r>
            <a:r>
              <a:rPr lang="nl-NL" dirty="0">
                <a:solidFill>
                  <a:srgbClr val="B2B2B2"/>
                </a:solidFill>
              </a:rPr>
              <a:t>de </a:t>
            </a:r>
            <a:r>
              <a:rPr lang="nl-NL" dirty="0" err="1">
                <a:solidFill>
                  <a:srgbClr val="B2B2B2"/>
                </a:solidFill>
              </a:rPr>
              <a:t>Israelieten</a:t>
            </a:r>
            <a:r>
              <a:rPr lang="nl-NL" dirty="0">
                <a:solidFill>
                  <a:srgbClr val="B2B2B2"/>
                </a:solidFill>
              </a:rPr>
              <a:t>.</a:t>
            </a:r>
            <a:endParaRPr lang="nl-NL" dirty="0" smtClean="0">
              <a:solidFill>
                <a:srgbClr val="B2B2B2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" y="5353514"/>
            <a:ext cx="8685961" cy="101883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203848" y="3885717"/>
            <a:ext cx="252028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lotsdeel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Numeri 18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20 En de </a:t>
            </a:r>
            <a:r>
              <a:rPr lang="nl-NL" dirty="0" err="1">
                <a:solidFill>
                  <a:srgbClr val="B2B2B2"/>
                </a:solidFill>
              </a:rPr>
              <a:t>Here</a:t>
            </a:r>
            <a:r>
              <a:rPr lang="nl-NL" dirty="0">
                <a:solidFill>
                  <a:srgbClr val="B2B2B2"/>
                </a:solidFill>
              </a:rPr>
              <a:t> </a:t>
            </a:r>
            <a:r>
              <a:rPr lang="nl-NL" dirty="0" err="1">
                <a:solidFill>
                  <a:srgbClr val="B2B2B2"/>
                </a:solidFill>
              </a:rPr>
              <a:t>zeide</a:t>
            </a:r>
            <a:r>
              <a:rPr lang="nl-NL" dirty="0">
                <a:solidFill>
                  <a:srgbClr val="B2B2B2"/>
                </a:solidFill>
              </a:rPr>
              <a:t> tot Aaron: In hun land zult </a:t>
            </a:r>
            <a:r>
              <a:rPr lang="nl-NL" dirty="0" smtClean="0">
                <a:solidFill>
                  <a:srgbClr val="B2B2B2"/>
                </a:solidFill>
              </a:rPr>
              <a:t>gij geen </a:t>
            </a:r>
            <a:r>
              <a:rPr lang="nl-NL" dirty="0">
                <a:solidFill>
                  <a:srgbClr val="B2B2B2"/>
                </a:solidFill>
              </a:rPr>
              <a:t>erfdeel hebben </a:t>
            </a:r>
            <a:r>
              <a:rPr lang="nl-NL" dirty="0">
                <a:solidFill>
                  <a:srgbClr val="000066"/>
                </a:solidFill>
              </a:rPr>
              <a:t>en een stuk land zal u </a:t>
            </a:r>
            <a:r>
              <a:rPr lang="nl-NL" dirty="0" smtClean="0">
                <a:solidFill>
                  <a:srgbClr val="000066"/>
                </a:solidFill>
              </a:rPr>
              <a:t>onder hen </a:t>
            </a:r>
            <a:r>
              <a:rPr lang="nl-NL" dirty="0">
                <a:solidFill>
                  <a:srgbClr val="000066"/>
                </a:solidFill>
              </a:rPr>
              <a:t>niet ten deel vallen</a:t>
            </a:r>
            <a:r>
              <a:rPr lang="nl-NL" dirty="0">
                <a:solidFill>
                  <a:srgbClr val="B2B2B2"/>
                </a:solidFill>
              </a:rPr>
              <a:t>; Ik ben uw deel en uw </a:t>
            </a:r>
            <a:r>
              <a:rPr lang="nl-NL" dirty="0" smtClean="0">
                <a:solidFill>
                  <a:srgbClr val="B2B2B2"/>
                </a:solidFill>
              </a:rPr>
              <a:t>erfdeel onder </a:t>
            </a:r>
            <a:r>
              <a:rPr lang="nl-NL" dirty="0">
                <a:solidFill>
                  <a:srgbClr val="B2B2B2"/>
                </a:solidFill>
              </a:rPr>
              <a:t>de </a:t>
            </a:r>
            <a:r>
              <a:rPr lang="nl-NL" dirty="0" err="1">
                <a:solidFill>
                  <a:srgbClr val="B2B2B2"/>
                </a:solidFill>
              </a:rPr>
              <a:t>Israelieten</a:t>
            </a:r>
            <a:r>
              <a:rPr lang="nl-NL" dirty="0">
                <a:solidFill>
                  <a:srgbClr val="B2B2B2"/>
                </a:solidFill>
              </a:rPr>
              <a:t>.</a:t>
            </a:r>
            <a:endParaRPr lang="nl-NL" dirty="0" smtClean="0">
              <a:solidFill>
                <a:srgbClr val="B2B2B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4" y="5579896"/>
            <a:ext cx="8540819" cy="9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Numeri 18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20 En de </a:t>
            </a:r>
            <a:r>
              <a:rPr lang="nl-NL" dirty="0" err="1">
                <a:solidFill>
                  <a:srgbClr val="B2B2B2"/>
                </a:solidFill>
              </a:rPr>
              <a:t>Here</a:t>
            </a:r>
            <a:r>
              <a:rPr lang="nl-NL" dirty="0">
                <a:solidFill>
                  <a:srgbClr val="B2B2B2"/>
                </a:solidFill>
              </a:rPr>
              <a:t> </a:t>
            </a:r>
            <a:r>
              <a:rPr lang="nl-NL" dirty="0" err="1">
                <a:solidFill>
                  <a:srgbClr val="B2B2B2"/>
                </a:solidFill>
              </a:rPr>
              <a:t>zeide</a:t>
            </a:r>
            <a:r>
              <a:rPr lang="nl-NL" dirty="0">
                <a:solidFill>
                  <a:srgbClr val="B2B2B2"/>
                </a:solidFill>
              </a:rPr>
              <a:t> tot Aaron: In hun land zult </a:t>
            </a:r>
            <a:r>
              <a:rPr lang="nl-NL" dirty="0" smtClean="0">
                <a:solidFill>
                  <a:srgbClr val="B2B2B2"/>
                </a:solidFill>
              </a:rPr>
              <a:t>gij geen </a:t>
            </a:r>
            <a:r>
              <a:rPr lang="nl-NL" dirty="0">
                <a:solidFill>
                  <a:srgbClr val="B2B2B2"/>
                </a:solidFill>
              </a:rPr>
              <a:t>erfdeel hebben en een stuk land zal u </a:t>
            </a:r>
            <a:r>
              <a:rPr lang="nl-NL" dirty="0" smtClean="0">
                <a:solidFill>
                  <a:srgbClr val="B2B2B2"/>
                </a:solidFill>
              </a:rPr>
              <a:t>onder hen </a:t>
            </a:r>
            <a:r>
              <a:rPr lang="nl-NL" dirty="0">
                <a:solidFill>
                  <a:srgbClr val="B2B2B2"/>
                </a:solidFill>
              </a:rPr>
              <a:t>niet ten deel vallen; </a:t>
            </a:r>
            <a:r>
              <a:rPr lang="nl-NL" dirty="0">
                <a:solidFill>
                  <a:srgbClr val="000066"/>
                </a:solidFill>
              </a:rPr>
              <a:t>Ik ben uw deel en uw </a:t>
            </a:r>
            <a:r>
              <a:rPr lang="nl-NL" dirty="0" smtClean="0">
                <a:solidFill>
                  <a:srgbClr val="000066"/>
                </a:solidFill>
              </a:rPr>
              <a:t>erfdeel onder </a:t>
            </a:r>
            <a:r>
              <a:rPr lang="nl-NL" dirty="0">
                <a:solidFill>
                  <a:srgbClr val="000066"/>
                </a:solidFill>
              </a:rPr>
              <a:t>de </a:t>
            </a:r>
            <a:r>
              <a:rPr lang="nl-NL" dirty="0" err="1">
                <a:solidFill>
                  <a:srgbClr val="000066"/>
                </a:solidFill>
              </a:rPr>
              <a:t>Israelieten</a:t>
            </a:r>
            <a:r>
              <a:rPr lang="nl-NL" dirty="0">
                <a:solidFill>
                  <a:srgbClr val="000066"/>
                </a:solidFill>
              </a:rPr>
              <a:t>.</a:t>
            </a:r>
            <a:endParaRPr lang="nl-NL" dirty="0" smtClean="0">
              <a:solidFill>
                <a:srgbClr val="000066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50916"/>
            <a:ext cx="2664296" cy="11265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338014"/>
            <a:ext cx="4184616" cy="10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Romeinen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1569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3 Of weet gij niet, dat wij allen, die in Christus </a:t>
            </a:r>
            <a:r>
              <a:rPr lang="nl-NL" dirty="0" smtClean="0">
                <a:solidFill>
                  <a:srgbClr val="002060"/>
                </a:solidFill>
              </a:rPr>
              <a:t>Jezus gedoopt </a:t>
            </a:r>
            <a:r>
              <a:rPr lang="nl-NL" dirty="0">
                <a:solidFill>
                  <a:srgbClr val="002060"/>
                </a:solidFill>
              </a:rPr>
              <a:t>zijn, in zijn dood gedoopt zijn?</a:t>
            </a: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Numeri 18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20 En de </a:t>
            </a:r>
            <a:r>
              <a:rPr lang="nl-NL" dirty="0" err="1">
                <a:solidFill>
                  <a:srgbClr val="B2B2B2"/>
                </a:solidFill>
              </a:rPr>
              <a:t>Here</a:t>
            </a:r>
            <a:r>
              <a:rPr lang="nl-NL" dirty="0">
                <a:solidFill>
                  <a:srgbClr val="B2B2B2"/>
                </a:solidFill>
              </a:rPr>
              <a:t> </a:t>
            </a:r>
            <a:r>
              <a:rPr lang="nl-NL" dirty="0" err="1">
                <a:solidFill>
                  <a:srgbClr val="B2B2B2"/>
                </a:solidFill>
              </a:rPr>
              <a:t>zeide</a:t>
            </a:r>
            <a:r>
              <a:rPr lang="nl-NL" dirty="0">
                <a:solidFill>
                  <a:srgbClr val="B2B2B2"/>
                </a:solidFill>
              </a:rPr>
              <a:t> tot Aaron: In hun land zult </a:t>
            </a:r>
            <a:r>
              <a:rPr lang="nl-NL" dirty="0" smtClean="0">
                <a:solidFill>
                  <a:srgbClr val="B2B2B2"/>
                </a:solidFill>
              </a:rPr>
              <a:t>gij geen </a:t>
            </a:r>
            <a:r>
              <a:rPr lang="nl-NL" dirty="0">
                <a:solidFill>
                  <a:srgbClr val="B2B2B2"/>
                </a:solidFill>
              </a:rPr>
              <a:t>erfdeel hebben en een stuk land zal u </a:t>
            </a:r>
            <a:r>
              <a:rPr lang="nl-NL" dirty="0" smtClean="0">
                <a:solidFill>
                  <a:srgbClr val="B2B2B2"/>
                </a:solidFill>
              </a:rPr>
              <a:t>onder hen </a:t>
            </a:r>
            <a:r>
              <a:rPr lang="nl-NL" dirty="0">
                <a:solidFill>
                  <a:srgbClr val="B2B2B2"/>
                </a:solidFill>
              </a:rPr>
              <a:t>niet ten deel vallen; </a:t>
            </a:r>
            <a:r>
              <a:rPr lang="nl-NL" dirty="0">
                <a:solidFill>
                  <a:srgbClr val="000066"/>
                </a:solidFill>
              </a:rPr>
              <a:t>Ik ben uw deel en uw </a:t>
            </a:r>
            <a:r>
              <a:rPr lang="nl-NL" dirty="0" smtClean="0">
                <a:solidFill>
                  <a:srgbClr val="000066"/>
                </a:solidFill>
              </a:rPr>
              <a:t>erfdeel onder </a:t>
            </a:r>
            <a:r>
              <a:rPr lang="nl-NL" dirty="0">
                <a:solidFill>
                  <a:srgbClr val="000066"/>
                </a:solidFill>
              </a:rPr>
              <a:t>de </a:t>
            </a:r>
            <a:r>
              <a:rPr lang="nl-NL" dirty="0" err="1">
                <a:solidFill>
                  <a:srgbClr val="000066"/>
                </a:solidFill>
              </a:rPr>
              <a:t>Israelieten</a:t>
            </a:r>
            <a:r>
              <a:rPr lang="nl-NL" dirty="0">
                <a:solidFill>
                  <a:srgbClr val="000066"/>
                </a:solidFill>
              </a:rPr>
              <a:t>.</a:t>
            </a:r>
            <a:endParaRPr lang="nl-NL" dirty="0" smtClean="0">
              <a:solidFill>
                <a:srgbClr val="000066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06518" y="3212976"/>
            <a:ext cx="88299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Deuteronomium 18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levitische priesters, de gehele stam Levi,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zullen geen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bezit of </a:t>
            </a:r>
            <a:r>
              <a:rPr lang="nl-NL" sz="2800" strike="sng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erfdeel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lotsdeel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hebben tezamen met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van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vuuroffers des Heren en Diens </a:t>
            </a:r>
            <a:r>
              <a:rPr lang="nl-NL" sz="2800" strike="sng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lotsdeel zullen zij eten, 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onder zijn broeders zal hij geen </a:t>
            </a:r>
            <a:r>
              <a:rPr lang="nl-NL" sz="2800" strike="sng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erfdeel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lotsdeel hebben: de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zijn </a:t>
            </a:r>
            <a:r>
              <a:rPr lang="nl-NL" sz="2800" strike="sng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erfdeel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lotsdeel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zoals Hij hem beloofd heeft.</a:t>
            </a:r>
          </a:p>
        </p:txBody>
      </p:sp>
    </p:spTree>
    <p:extLst>
      <p:ext uri="{BB962C8B-B14F-4D97-AF65-F5344CB8AC3E}">
        <p14:creationId xmlns:p14="http://schemas.microsoft.com/office/powerpoint/2010/main" val="30182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61" y="0"/>
            <a:ext cx="4991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Efeze 3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6 (dit geheimenis), dat de heidenen </a:t>
            </a:r>
            <a:r>
              <a:rPr lang="nl-NL" u="sng" dirty="0" smtClean="0">
                <a:solidFill>
                  <a:srgbClr val="002060"/>
                </a:solidFill>
              </a:rPr>
              <a:t>mede-erfgenamen</a:t>
            </a:r>
            <a:r>
              <a:rPr lang="nl-NL" dirty="0" smtClean="0">
                <a:solidFill>
                  <a:srgbClr val="002060"/>
                </a:solidFill>
              </a:rPr>
              <a:t> zijn</a:t>
            </a:r>
            <a:r>
              <a:rPr lang="nl-NL" dirty="0">
                <a:solidFill>
                  <a:srgbClr val="002060"/>
                </a:solidFill>
              </a:rPr>
              <a:t>, medeleden en medegenoten van </a:t>
            </a:r>
            <a:r>
              <a:rPr lang="nl-NL" dirty="0" smtClean="0">
                <a:solidFill>
                  <a:srgbClr val="002060"/>
                </a:solidFill>
              </a:rPr>
              <a:t>de belofte </a:t>
            </a:r>
            <a:r>
              <a:rPr lang="nl-NL" dirty="0">
                <a:solidFill>
                  <a:srgbClr val="002060"/>
                </a:solidFill>
              </a:rPr>
              <a:t>in Christus Jezus door het evangelie,</a:t>
            </a:r>
            <a:endParaRPr lang="nl-NL" dirty="0" smtClean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4797152"/>
            <a:ext cx="9144000" cy="92755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6012742"/>
            <a:ext cx="3639058" cy="8668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25" y="6012742"/>
            <a:ext cx="4315427" cy="80973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411760" y="3573016"/>
            <a:ext cx="555679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samen-lotsdeel-bezitters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5 </a:t>
            </a:r>
            <a:r>
              <a:rPr lang="nl-NL" u="sng" dirty="0">
                <a:solidFill>
                  <a:srgbClr val="000066"/>
                </a:solidFill>
              </a:rPr>
              <a:t>Doodt</a:t>
            </a:r>
            <a:r>
              <a:rPr lang="nl-NL" dirty="0">
                <a:solidFill>
                  <a:srgbClr val="000066"/>
                </a:solidFill>
              </a:rPr>
              <a:t> dan de leden, die op de aarde zijn</a:t>
            </a:r>
            <a:r>
              <a:rPr lang="nl-NL" dirty="0">
                <a:solidFill>
                  <a:srgbClr val="B2B2B2"/>
                </a:solidFill>
              </a:rPr>
              <a:t>: hoererij, onreinheid, </a:t>
            </a:r>
            <a:r>
              <a:rPr lang="nl-NL" dirty="0" err="1">
                <a:solidFill>
                  <a:srgbClr val="B2B2B2"/>
                </a:solidFill>
              </a:rPr>
              <a:t>hartstocht,boze</a:t>
            </a:r>
            <a:r>
              <a:rPr lang="nl-NL" dirty="0">
                <a:solidFill>
                  <a:srgbClr val="B2B2B2"/>
                </a:solidFill>
              </a:rPr>
              <a:t> begeerte en de hebzucht, die niet anders is dan afgoderij,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5264"/>
            <a:ext cx="8793236" cy="8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5 Doodt </a:t>
            </a:r>
            <a:r>
              <a:rPr lang="nl-NL" u="sng" dirty="0">
                <a:solidFill>
                  <a:srgbClr val="000066"/>
                </a:solidFill>
              </a:rPr>
              <a:t>dan</a:t>
            </a:r>
            <a:r>
              <a:rPr lang="nl-NL" dirty="0">
                <a:solidFill>
                  <a:srgbClr val="000066"/>
                </a:solidFill>
              </a:rPr>
              <a:t> de leden, die op de aarde zijn</a:t>
            </a:r>
            <a:r>
              <a:rPr lang="nl-NL" dirty="0">
                <a:solidFill>
                  <a:srgbClr val="B2B2B2"/>
                </a:solidFill>
              </a:rPr>
              <a:t>: hoererij, onreinheid, </a:t>
            </a:r>
            <a:r>
              <a:rPr lang="nl-NL" dirty="0" err="1">
                <a:solidFill>
                  <a:srgbClr val="B2B2B2"/>
                </a:solidFill>
              </a:rPr>
              <a:t>hartstocht,boze</a:t>
            </a:r>
            <a:r>
              <a:rPr lang="nl-NL" dirty="0">
                <a:solidFill>
                  <a:srgbClr val="B2B2B2"/>
                </a:solidFill>
              </a:rPr>
              <a:t> begeerte en de hebzucht, die niet anders is dan afgoderij,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5264"/>
            <a:ext cx="8793236" cy="8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5 Doodt dan de </a:t>
            </a:r>
            <a:r>
              <a:rPr lang="nl-NL" u="sng" dirty="0">
                <a:solidFill>
                  <a:srgbClr val="000066"/>
                </a:solidFill>
              </a:rPr>
              <a:t>leden</a:t>
            </a:r>
            <a:r>
              <a:rPr lang="nl-NL" dirty="0">
                <a:solidFill>
                  <a:srgbClr val="000066"/>
                </a:solidFill>
              </a:rPr>
              <a:t>, die op de aarde zijn</a:t>
            </a:r>
            <a:r>
              <a:rPr lang="nl-NL" dirty="0">
                <a:solidFill>
                  <a:srgbClr val="B2B2B2"/>
                </a:solidFill>
              </a:rPr>
              <a:t>: hoererij, onreinheid, </a:t>
            </a:r>
            <a:r>
              <a:rPr lang="nl-NL" dirty="0" err="1">
                <a:solidFill>
                  <a:srgbClr val="B2B2B2"/>
                </a:solidFill>
              </a:rPr>
              <a:t>hartstocht,boze</a:t>
            </a:r>
            <a:r>
              <a:rPr lang="nl-NL" dirty="0">
                <a:solidFill>
                  <a:srgbClr val="B2B2B2"/>
                </a:solidFill>
              </a:rPr>
              <a:t> begeerte en de hebzucht, die niet anders is dan afgoderij,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5264"/>
            <a:ext cx="8793236" cy="86269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95736" y="3847110"/>
            <a:ext cx="5184576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delen. Wat hoort bij…..</a:t>
            </a:r>
            <a:endParaRPr lang="nl-NL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5 Doodt dan de leden, die op de aarde zijn: </a:t>
            </a:r>
            <a:r>
              <a:rPr lang="nl-NL" dirty="0">
                <a:solidFill>
                  <a:srgbClr val="000066"/>
                </a:solidFill>
              </a:rPr>
              <a:t>hoererij, onreinheid, </a:t>
            </a:r>
            <a:r>
              <a:rPr lang="nl-NL" dirty="0" err="1">
                <a:solidFill>
                  <a:srgbClr val="000066"/>
                </a:solidFill>
              </a:rPr>
              <a:t>hartstocht,boze</a:t>
            </a:r>
            <a:r>
              <a:rPr lang="nl-NL" dirty="0">
                <a:solidFill>
                  <a:srgbClr val="000066"/>
                </a:solidFill>
              </a:rPr>
              <a:t> begeerte en de </a:t>
            </a:r>
            <a:r>
              <a:rPr lang="nl-NL" u="sng" dirty="0">
                <a:solidFill>
                  <a:srgbClr val="000066"/>
                </a:solidFill>
              </a:rPr>
              <a:t>hebzucht</a:t>
            </a:r>
            <a:r>
              <a:rPr lang="nl-NL" dirty="0">
                <a:solidFill>
                  <a:srgbClr val="000066"/>
                </a:solidFill>
              </a:rPr>
              <a:t>, die niet anders is dan afgoderij,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23728" y="3573016"/>
            <a:ext cx="3600400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meer-hebben</a:t>
            </a:r>
            <a:endParaRPr lang="nl-NL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6 om welke dingen de toorn Gods komt.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4431"/>
            <a:ext cx="8587680" cy="1014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8" y="5517232"/>
            <a:ext cx="6435824" cy="10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6 om welke dingen de toorn Gods komt.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57200" y="3573016"/>
            <a:ext cx="8229600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de toorn Gods komt over de kinderen der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ongehoorzaamheid.</a:t>
            </a:r>
            <a:endParaRPr lang="nl-NL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Efeze 5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592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5 Want hiervan moet gij doordrongen zijn, dat </a:t>
            </a:r>
            <a:r>
              <a:rPr lang="nl-NL" dirty="0" smtClean="0">
                <a:solidFill>
                  <a:srgbClr val="002060"/>
                </a:solidFill>
              </a:rPr>
              <a:t>in geen </a:t>
            </a:r>
            <a:r>
              <a:rPr lang="nl-NL" dirty="0">
                <a:solidFill>
                  <a:srgbClr val="002060"/>
                </a:solidFill>
              </a:rPr>
              <a:t>geval een hoereerder, onreine of </a:t>
            </a:r>
            <a:r>
              <a:rPr lang="nl-NL" dirty="0" smtClean="0">
                <a:solidFill>
                  <a:srgbClr val="B2B2B2"/>
                </a:solidFill>
              </a:rPr>
              <a:t>geldgierige, dat </a:t>
            </a:r>
            <a:r>
              <a:rPr lang="nl-NL" dirty="0">
                <a:solidFill>
                  <a:srgbClr val="B2B2B2"/>
                </a:solidFill>
              </a:rPr>
              <a:t>is een afgodendienaar, erfdeel heeft in </a:t>
            </a:r>
            <a:r>
              <a:rPr lang="nl-NL" dirty="0" smtClean="0">
                <a:solidFill>
                  <a:srgbClr val="B2B2B2"/>
                </a:solidFill>
              </a:rPr>
              <a:t>het Koninkrijk </a:t>
            </a:r>
            <a:r>
              <a:rPr lang="nl-NL" dirty="0">
                <a:solidFill>
                  <a:srgbClr val="B2B2B2"/>
                </a:solidFill>
              </a:rPr>
              <a:t>van Christus en God.</a:t>
            </a:r>
            <a:endParaRPr lang="nl-NL" dirty="0" smtClean="0">
              <a:solidFill>
                <a:srgbClr val="B2B2B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" y="4509120"/>
            <a:ext cx="8827724" cy="90379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22413"/>
            <a:ext cx="5723743" cy="9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Romeinen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1569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3 Of weet gij niet, dat wij allen, die in Christus </a:t>
            </a:r>
            <a:r>
              <a:rPr lang="nl-NL" dirty="0" smtClean="0">
                <a:solidFill>
                  <a:srgbClr val="B2B2B2"/>
                </a:solidFill>
              </a:rPr>
              <a:t>Jezus gedoopt </a:t>
            </a:r>
            <a:r>
              <a:rPr lang="nl-NL" dirty="0">
                <a:solidFill>
                  <a:srgbClr val="B2B2B2"/>
                </a:solidFill>
              </a:rPr>
              <a:t>zijn, in zijn dood gedoopt zijn?</a:t>
            </a:r>
            <a:endParaRPr lang="nl-NL" dirty="0" smtClean="0">
              <a:solidFill>
                <a:srgbClr val="B2B2B2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84814" y="2348880"/>
            <a:ext cx="8964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Wij zijn dan met Hem begraven door de doop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dood,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opdat, gelijk Christus uit de doden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opgewekt is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de majesteit des Vaders, zo ook wij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nieuwheid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levens zouden wandelen.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" y="5480679"/>
            <a:ext cx="7461825" cy="12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Efeze 5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592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5 Want hiervan moet gij doordrongen zijn, dat </a:t>
            </a:r>
            <a:r>
              <a:rPr lang="nl-NL" dirty="0" smtClean="0">
                <a:solidFill>
                  <a:srgbClr val="B2B2B2"/>
                </a:solidFill>
              </a:rPr>
              <a:t>in geen </a:t>
            </a:r>
            <a:r>
              <a:rPr lang="nl-NL" dirty="0">
                <a:solidFill>
                  <a:srgbClr val="B2B2B2"/>
                </a:solidFill>
              </a:rPr>
              <a:t>geval een hoereerder, onreine of </a:t>
            </a:r>
            <a:r>
              <a:rPr lang="nl-NL" dirty="0" smtClean="0">
                <a:solidFill>
                  <a:srgbClr val="000066"/>
                </a:solidFill>
              </a:rPr>
              <a:t>geldgierige, dat </a:t>
            </a:r>
            <a:r>
              <a:rPr lang="nl-NL" dirty="0">
                <a:solidFill>
                  <a:srgbClr val="000066"/>
                </a:solidFill>
              </a:rPr>
              <a:t>is een afgodendienaar, erfdeel heeft in </a:t>
            </a:r>
            <a:r>
              <a:rPr lang="nl-NL" dirty="0" smtClean="0">
                <a:solidFill>
                  <a:srgbClr val="000066"/>
                </a:solidFill>
              </a:rPr>
              <a:t>het Koninkrijk </a:t>
            </a:r>
            <a:r>
              <a:rPr lang="nl-NL" dirty="0">
                <a:solidFill>
                  <a:srgbClr val="000066"/>
                </a:solidFill>
              </a:rPr>
              <a:t>van Christus en God.</a:t>
            </a:r>
            <a:endParaRPr lang="nl-NL" dirty="0" smtClean="0">
              <a:solidFill>
                <a:srgbClr val="000066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5" y="4653136"/>
            <a:ext cx="8268854" cy="8573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5" y="5541008"/>
            <a:ext cx="5239481" cy="81926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510506"/>
            <a:ext cx="2705478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7 Daarin hebt ook gij eertijds gewandeld, toen </a:t>
            </a:r>
            <a:r>
              <a:rPr lang="nl-NL" dirty="0" smtClean="0">
                <a:solidFill>
                  <a:srgbClr val="000066"/>
                </a:solidFill>
              </a:rPr>
              <a:t>gij erin </a:t>
            </a:r>
            <a:r>
              <a:rPr lang="nl-NL" dirty="0" err="1">
                <a:solidFill>
                  <a:srgbClr val="000066"/>
                </a:solidFill>
              </a:rPr>
              <a:t>leefdet</a:t>
            </a:r>
            <a:r>
              <a:rPr lang="nl-NL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46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23180" y="620688"/>
            <a:ext cx="8363272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Korinthe 6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sommigen uwer zijn dat geweest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gij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hebt u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laten afwassen, maar gij zijt geheiligd, maar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gij zijt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gerechtvaardigd door de naam van de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Jezus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en door de Geest van onze God.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2" y="3933056"/>
            <a:ext cx="5524524" cy="8852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0" y="4954659"/>
            <a:ext cx="7324724" cy="9302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4" y="5949280"/>
            <a:ext cx="842151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8 </a:t>
            </a:r>
            <a:r>
              <a:rPr lang="nl-NL" u="sng" dirty="0">
                <a:solidFill>
                  <a:srgbClr val="000066"/>
                </a:solidFill>
              </a:rPr>
              <a:t>Maar thans </a:t>
            </a:r>
            <a:r>
              <a:rPr lang="nl-NL" dirty="0">
                <a:solidFill>
                  <a:srgbClr val="000066"/>
                </a:solidFill>
              </a:rPr>
              <a:t>moet ook gij dit alles wegdoen: </a:t>
            </a:r>
            <a:r>
              <a:rPr lang="nl-NL" dirty="0" smtClean="0">
                <a:solidFill>
                  <a:srgbClr val="000066"/>
                </a:solidFill>
              </a:rPr>
              <a:t>toorn, heftigheid, kwaadaardigheid</a:t>
            </a:r>
            <a:r>
              <a:rPr lang="nl-NL" dirty="0">
                <a:solidFill>
                  <a:srgbClr val="000066"/>
                </a:solidFill>
              </a:rPr>
              <a:t>, laster en vuile </a:t>
            </a:r>
            <a:r>
              <a:rPr lang="nl-NL" dirty="0" smtClean="0">
                <a:solidFill>
                  <a:srgbClr val="000066"/>
                </a:solidFill>
              </a:rPr>
              <a:t>taal uit </a:t>
            </a:r>
            <a:r>
              <a:rPr lang="nl-NL" dirty="0">
                <a:solidFill>
                  <a:srgbClr val="000066"/>
                </a:solidFill>
              </a:rPr>
              <a:t>uw mond.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61" y="5733256"/>
            <a:ext cx="908950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8 Maar thans </a:t>
            </a:r>
            <a:r>
              <a:rPr lang="nl-NL" strike="sngStrike" dirty="0">
                <a:solidFill>
                  <a:srgbClr val="000066"/>
                </a:solidFill>
              </a:rPr>
              <a:t>moet </a:t>
            </a:r>
            <a:r>
              <a:rPr lang="nl-NL" dirty="0">
                <a:solidFill>
                  <a:srgbClr val="000066"/>
                </a:solidFill>
              </a:rPr>
              <a:t>ook gij dit alles wegdoen: </a:t>
            </a:r>
            <a:r>
              <a:rPr lang="nl-NL" dirty="0" smtClean="0">
                <a:solidFill>
                  <a:srgbClr val="000066"/>
                </a:solidFill>
              </a:rPr>
              <a:t>toorn, heftigheid, kwaadaardigheid</a:t>
            </a:r>
            <a:r>
              <a:rPr lang="nl-NL" dirty="0">
                <a:solidFill>
                  <a:srgbClr val="000066"/>
                </a:solidFill>
              </a:rPr>
              <a:t>, laster en vuile </a:t>
            </a:r>
            <a:r>
              <a:rPr lang="nl-NL" dirty="0" smtClean="0">
                <a:solidFill>
                  <a:srgbClr val="000066"/>
                </a:solidFill>
              </a:rPr>
              <a:t>taal uit </a:t>
            </a:r>
            <a:r>
              <a:rPr lang="nl-NL" dirty="0">
                <a:solidFill>
                  <a:srgbClr val="000066"/>
                </a:solidFill>
              </a:rPr>
              <a:t>uw mond.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61" y="5733256"/>
            <a:ext cx="908950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9 Liegt niet meer tegen elkander, daar gij de </a:t>
            </a:r>
            <a:r>
              <a:rPr lang="nl-NL" dirty="0" smtClean="0">
                <a:solidFill>
                  <a:srgbClr val="000066"/>
                </a:solidFill>
              </a:rPr>
              <a:t>oude mens </a:t>
            </a:r>
            <a:r>
              <a:rPr lang="nl-NL" dirty="0">
                <a:solidFill>
                  <a:srgbClr val="000066"/>
                </a:solidFill>
              </a:rPr>
              <a:t>met zijn praktijken afgelegd,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1" y="4797152"/>
            <a:ext cx="5562666" cy="98840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5" y="5877272"/>
            <a:ext cx="6709885" cy="88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10 en de nieuwe aangedaan hebt, </a:t>
            </a:r>
            <a:r>
              <a:rPr lang="nl-NL" dirty="0">
                <a:solidFill>
                  <a:srgbClr val="B2B2B2"/>
                </a:solidFill>
              </a:rPr>
              <a:t>die </a:t>
            </a:r>
            <a:r>
              <a:rPr lang="nl-NL" dirty="0" smtClean="0">
                <a:solidFill>
                  <a:srgbClr val="B2B2B2"/>
                </a:solidFill>
              </a:rPr>
              <a:t>vernieuwd wordt </a:t>
            </a:r>
            <a:r>
              <a:rPr lang="nl-NL" dirty="0">
                <a:solidFill>
                  <a:srgbClr val="B2B2B2"/>
                </a:solidFill>
              </a:rPr>
              <a:t>tot volle kennis naar het beeld van </a:t>
            </a:r>
            <a:r>
              <a:rPr lang="nl-NL" dirty="0" smtClean="0">
                <a:solidFill>
                  <a:srgbClr val="B2B2B2"/>
                </a:solidFill>
              </a:rPr>
              <a:t>zijn Schepper</a:t>
            </a:r>
            <a:r>
              <a:rPr lang="nl-NL" dirty="0">
                <a:solidFill>
                  <a:srgbClr val="B2B2B2"/>
                </a:solidFill>
              </a:rPr>
              <a:t>,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61248"/>
            <a:ext cx="6912768" cy="9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10 en de nieuwe aangedaan hebt, </a:t>
            </a:r>
            <a:r>
              <a:rPr lang="nl-NL" dirty="0">
                <a:solidFill>
                  <a:srgbClr val="000066"/>
                </a:solidFill>
              </a:rPr>
              <a:t>die </a:t>
            </a:r>
            <a:r>
              <a:rPr lang="nl-NL" dirty="0" smtClean="0">
                <a:solidFill>
                  <a:srgbClr val="000066"/>
                </a:solidFill>
              </a:rPr>
              <a:t>vernieuwd wordt </a:t>
            </a:r>
            <a:r>
              <a:rPr lang="nl-NL" dirty="0">
                <a:solidFill>
                  <a:srgbClr val="000066"/>
                </a:solidFill>
              </a:rPr>
              <a:t>tot </a:t>
            </a:r>
            <a:r>
              <a:rPr lang="nl-NL" u="sng" dirty="0">
                <a:solidFill>
                  <a:srgbClr val="000066"/>
                </a:solidFill>
              </a:rPr>
              <a:t>volle kennis </a:t>
            </a:r>
            <a:r>
              <a:rPr lang="nl-NL" dirty="0">
                <a:solidFill>
                  <a:srgbClr val="000066"/>
                </a:solidFill>
              </a:rPr>
              <a:t>naar het beeld van </a:t>
            </a:r>
            <a:r>
              <a:rPr lang="nl-NL" dirty="0" smtClean="0">
                <a:solidFill>
                  <a:srgbClr val="000066"/>
                </a:solidFill>
              </a:rPr>
              <a:t>zijn Schepper</a:t>
            </a:r>
            <a:r>
              <a:rPr lang="nl-NL" dirty="0">
                <a:solidFill>
                  <a:srgbClr val="000066"/>
                </a:solidFill>
              </a:rPr>
              <a:t>,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6000"/>
            <a:ext cx="7651576" cy="9550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57984"/>
            <a:ext cx="6487430" cy="10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11 waarbij geen onderscheid is tussen Griek en </a:t>
            </a:r>
            <a:r>
              <a:rPr lang="nl-NL" dirty="0" smtClean="0">
                <a:solidFill>
                  <a:srgbClr val="000066"/>
                </a:solidFill>
              </a:rPr>
              <a:t>Jood, besneden </a:t>
            </a:r>
            <a:r>
              <a:rPr lang="nl-NL" dirty="0">
                <a:solidFill>
                  <a:srgbClr val="000066"/>
                </a:solidFill>
              </a:rPr>
              <a:t>of onbesneden, barbaar en </a:t>
            </a:r>
            <a:r>
              <a:rPr lang="nl-NL" dirty="0" err="1">
                <a:solidFill>
                  <a:srgbClr val="000066"/>
                </a:solidFill>
              </a:rPr>
              <a:t>Skyth</a:t>
            </a:r>
            <a:r>
              <a:rPr lang="nl-NL" dirty="0">
                <a:solidFill>
                  <a:srgbClr val="000066"/>
                </a:solidFill>
              </a:rPr>
              <a:t>, </a:t>
            </a:r>
            <a:r>
              <a:rPr lang="nl-NL" dirty="0" smtClean="0">
                <a:solidFill>
                  <a:srgbClr val="000066"/>
                </a:solidFill>
              </a:rPr>
              <a:t>slaaf en </a:t>
            </a:r>
            <a:r>
              <a:rPr lang="nl-NL" dirty="0">
                <a:solidFill>
                  <a:srgbClr val="000066"/>
                </a:solidFill>
              </a:rPr>
              <a:t>vrije, maar alles en in allen is Christus.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33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12 </a:t>
            </a:r>
            <a:r>
              <a:rPr lang="nl-NL" u="sng" dirty="0">
                <a:solidFill>
                  <a:srgbClr val="000066"/>
                </a:solidFill>
              </a:rPr>
              <a:t>Doet dan aan</a:t>
            </a:r>
            <a:r>
              <a:rPr lang="nl-NL" dirty="0">
                <a:solidFill>
                  <a:srgbClr val="000066"/>
                </a:solidFill>
              </a:rPr>
              <a:t>, </a:t>
            </a:r>
            <a:r>
              <a:rPr lang="nl-NL" dirty="0">
                <a:solidFill>
                  <a:srgbClr val="B2B2B2"/>
                </a:solidFill>
              </a:rPr>
              <a:t>als door God uitverkoren </a:t>
            </a:r>
            <a:r>
              <a:rPr lang="nl-NL" dirty="0" smtClean="0">
                <a:solidFill>
                  <a:srgbClr val="B2B2B2"/>
                </a:solidFill>
              </a:rPr>
              <a:t>heiligen en </a:t>
            </a:r>
            <a:r>
              <a:rPr lang="nl-NL" dirty="0">
                <a:solidFill>
                  <a:srgbClr val="B2B2B2"/>
                </a:solidFill>
              </a:rPr>
              <a:t>geliefden, innerlijke </a:t>
            </a:r>
            <a:r>
              <a:rPr lang="nl-NL" dirty="0" smtClean="0">
                <a:solidFill>
                  <a:srgbClr val="B2B2B2"/>
                </a:solidFill>
              </a:rPr>
              <a:t>ontferming</a:t>
            </a:r>
            <a:r>
              <a:rPr lang="nl-NL" dirty="0">
                <a:solidFill>
                  <a:srgbClr val="B2B2B2"/>
                </a:solidFill>
              </a:rPr>
              <a:t>, </a:t>
            </a:r>
            <a:r>
              <a:rPr lang="nl-NL" dirty="0" smtClean="0">
                <a:solidFill>
                  <a:srgbClr val="B2B2B2"/>
                </a:solidFill>
              </a:rPr>
              <a:t>goedheid, nederigheid</a:t>
            </a:r>
            <a:r>
              <a:rPr lang="nl-NL" dirty="0">
                <a:solidFill>
                  <a:srgbClr val="B2B2B2"/>
                </a:solidFill>
              </a:rPr>
              <a:t>, zachtmoedigheid en geduld.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3" y="5686740"/>
            <a:ext cx="8724888" cy="10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Romeinen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1569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3 Of weet gij niet, dat wij allen, die in Christus </a:t>
            </a:r>
            <a:r>
              <a:rPr lang="nl-NL" dirty="0" smtClean="0">
                <a:solidFill>
                  <a:srgbClr val="B2B2B2"/>
                </a:solidFill>
              </a:rPr>
              <a:t>Jezus gedoopt </a:t>
            </a:r>
            <a:r>
              <a:rPr lang="nl-NL" dirty="0">
                <a:solidFill>
                  <a:srgbClr val="B2B2B2"/>
                </a:solidFill>
              </a:rPr>
              <a:t>zijn, in zijn dood gedoopt zijn?</a:t>
            </a:r>
            <a:endParaRPr lang="nl-NL" dirty="0" smtClean="0">
              <a:solidFill>
                <a:srgbClr val="B2B2B2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84814" y="2348880"/>
            <a:ext cx="8964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Wij zijn dan met Hem begraven door de doop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dood,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opdat, gelijk Christus uit de doden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opgewekt is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de majesteit des Vaders, zo ook wij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nieuwheid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levens zouden wandelen.</a:t>
            </a:r>
          </a:p>
        </p:txBody>
      </p:sp>
    </p:spTree>
    <p:extLst>
      <p:ext uri="{BB962C8B-B14F-4D97-AF65-F5344CB8AC3E}">
        <p14:creationId xmlns:p14="http://schemas.microsoft.com/office/powerpoint/2010/main" val="41481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12 Doet dan aan, als door God uitverkoren </a:t>
            </a:r>
            <a:r>
              <a:rPr lang="nl-NL" dirty="0" smtClean="0">
                <a:solidFill>
                  <a:srgbClr val="000066"/>
                </a:solidFill>
              </a:rPr>
              <a:t>heiligen en </a:t>
            </a:r>
            <a:r>
              <a:rPr lang="nl-NL" dirty="0">
                <a:solidFill>
                  <a:srgbClr val="000066"/>
                </a:solidFill>
              </a:rPr>
              <a:t>geliefden, innerlijke </a:t>
            </a:r>
            <a:r>
              <a:rPr lang="nl-NL" dirty="0" smtClean="0">
                <a:solidFill>
                  <a:srgbClr val="000066"/>
                </a:solidFill>
              </a:rPr>
              <a:t>ontferming</a:t>
            </a:r>
            <a:r>
              <a:rPr lang="nl-NL" dirty="0">
                <a:solidFill>
                  <a:srgbClr val="000066"/>
                </a:solidFill>
              </a:rPr>
              <a:t>, </a:t>
            </a:r>
            <a:r>
              <a:rPr lang="nl-NL" dirty="0" smtClean="0">
                <a:solidFill>
                  <a:srgbClr val="000066"/>
                </a:solidFill>
              </a:rPr>
              <a:t>goedheid, nederigheid</a:t>
            </a:r>
            <a:r>
              <a:rPr lang="nl-NL" dirty="0">
                <a:solidFill>
                  <a:srgbClr val="000066"/>
                </a:solidFill>
              </a:rPr>
              <a:t>, zachtmoedigheid en geduld.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5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13 Verdraagt elkander en vergeeft elkander, </a:t>
            </a:r>
            <a:r>
              <a:rPr lang="nl-NL" dirty="0">
                <a:solidFill>
                  <a:srgbClr val="B2B2B2"/>
                </a:solidFill>
              </a:rPr>
              <a:t>indien </a:t>
            </a:r>
            <a:r>
              <a:rPr lang="nl-NL" dirty="0" smtClean="0">
                <a:solidFill>
                  <a:srgbClr val="B2B2B2"/>
                </a:solidFill>
              </a:rPr>
              <a:t>de een </a:t>
            </a:r>
            <a:r>
              <a:rPr lang="nl-NL" dirty="0">
                <a:solidFill>
                  <a:srgbClr val="B2B2B2"/>
                </a:solidFill>
              </a:rPr>
              <a:t>tegen de ander een grief heeft; gelijk ook </a:t>
            </a:r>
            <a:r>
              <a:rPr lang="nl-NL" dirty="0" smtClean="0">
                <a:solidFill>
                  <a:srgbClr val="B2B2B2"/>
                </a:solidFill>
              </a:rPr>
              <a:t>de </a:t>
            </a:r>
            <a:r>
              <a:rPr lang="nl-NL" dirty="0" err="1" smtClean="0">
                <a:solidFill>
                  <a:srgbClr val="B2B2B2"/>
                </a:solidFill>
              </a:rPr>
              <a:t>Here</a:t>
            </a:r>
            <a:r>
              <a:rPr lang="nl-NL" dirty="0" smtClean="0">
                <a:solidFill>
                  <a:srgbClr val="B2B2B2"/>
                </a:solidFill>
              </a:rPr>
              <a:t> </a:t>
            </a:r>
            <a:r>
              <a:rPr lang="nl-NL" dirty="0">
                <a:solidFill>
                  <a:srgbClr val="B2B2B2"/>
                </a:solidFill>
              </a:rPr>
              <a:t>u vergeven heeft, doet ook gij evenzo.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0" y="5373216"/>
            <a:ext cx="8382000" cy="12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Kolossenzen 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13 Verdraagt elkander en vergeeft elkander, </a:t>
            </a:r>
            <a:r>
              <a:rPr lang="nl-NL" dirty="0">
                <a:solidFill>
                  <a:srgbClr val="000066"/>
                </a:solidFill>
              </a:rPr>
              <a:t>indien </a:t>
            </a:r>
            <a:r>
              <a:rPr lang="nl-NL" dirty="0" smtClean="0">
                <a:solidFill>
                  <a:srgbClr val="000066"/>
                </a:solidFill>
              </a:rPr>
              <a:t>de een </a:t>
            </a:r>
            <a:r>
              <a:rPr lang="nl-NL" dirty="0">
                <a:solidFill>
                  <a:srgbClr val="000066"/>
                </a:solidFill>
              </a:rPr>
              <a:t>tegen de ander een grief heeft; gelijk ook </a:t>
            </a:r>
            <a:r>
              <a:rPr lang="nl-NL" dirty="0" smtClean="0">
                <a:solidFill>
                  <a:srgbClr val="000066"/>
                </a:solidFill>
              </a:rPr>
              <a:t>de </a:t>
            </a:r>
            <a:r>
              <a:rPr lang="nl-NL" dirty="0" err="1" smtClean="0">
                <a:solidFill>
                  <a:srgbClr val="000066"/>
                </a:solidFill>
              </a:rPr>
              <a:t>Here</a:t>
            </a:r>
            <a:r>
              <a:rPr lang="nl-NL" dirty="0" smtClean="0">
                <a:solidFill>
                  <a:srgbClr val="000066"/>
                </a:solidFill>
              </a:rPr>
              <a:t> </a:t>
            </a:r>
            <a:r>
              <a:rPr lang="nl-NL" dirty="0">
                <a:solidFill>
                  <a:srgbClr val="000066"/>
                </a:solidFill>
              </a:rPr>
              <a:t>u vergeven heeft, doet ook gij evenzo.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5" y="5304572"/>
            <a:ext cx="3265581" cy="11487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17302"/>
            <a:ext cx="3576773" cy="10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Romeinen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5 Want indien wij samengegroeid zijn met </a:t>
            </a:r>
            <a:r>
              <a:rPr lang="nl-NL" dirty="0" smtClean="0">
                <a:solidFill>
                  <a:srgbClr val="000066"/>
                </a:solidFill>
              </a:rPr>
              <a:t>hetgeen gelijk </a:t>
            </a:r>
            <a:r>
              <a:rPr lang="nl-NL" dirty="0">
                <a:solidFill>
                  <a:srgbClr val="000066"/>
                </a:solidFill>
              </a:rPr>
              <a:t>is aan zijn dood, </a:t>
            </a:r>
            <a:r>
              <a:rPr lang="nl-NL" dirty="0">
                <a:solidFill>
                  <a:srgbClr val="B2B2B2"/>
                </a:solidFill>
              </a:rPr>
              <a:t>zullen wij het ook zijn (</a:t>
            </a:r>
            <a:r>
              <a:rPr lang="nl-NL" dirty="0" smtClean="0">
                <a:solidFill>
                  <a:srgbClr val="B2B2B2"/>
                </a:solidFill>
              </a:rPr>
              <a:t>met hetgeen </a:t>
            </a:r>
            <a:r>
              <a:rPr lang="nl-NL" dirty="0">
                <a:solidFill>
                  <a:srgbClr val="B2B2B2"/>
                </a:solidFill>
              </a:rPr>
              <a:t>gelijk is) aan zijn </a:t>
            </a:r>
            <a:r>
              <a:rPr lang="nl-NL" dirty="0" smtClean="0">
                <a:solidFill>
                  <a:srgbClr val="B2B2B2"/>
                </a:solidFill>
              </a:rPr>
              <a:t>opstanding;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3" y="4149080"/>
            <a:ext cx="8844783" cy="117930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" y="5574409"/>
            <a:ext cx="8920887" cy="12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Romeinen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088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5 Want indien wij samengegroeid zijn met </a:t>
            </a:r>
            <a:r>
              <a:rPr lang="nl-NL" dirty="0" smtClean="0">
                <a:solidFill>
                  <a:srgbClr val="B2B2B2"/>
                </a:solidFill>
              </a:rPr>
              <a:t>hetgeen gelijk </a:t>
            </a:r>
            <a:r>
              <a:rPr lang="nl-NL" dirty="0">
                <a:solidFill>
                  <a:srgbClr val="B2B2B2"/>
                </a:solidFill>
              </a:rPr>
              <a:t>is aan zijn dood, </a:t>
            </a:r>
            <a:r>
              <a:rPr lang="nl-NL" dirty="0">
                <a:solidFill>
                  <a:srgbClr val="000066"/>
                </a:solidFill>
              </a:rPr>
              <a:t>zullen wij het ook zijn (</a:t>
            </a:r>
            <a:r>
              <a:rPr lang="nl-NL" dirty="0" smtClean="0">
                <a:solidFill>
                  <a:srgbClr val="000066"/>
                </a:solidFill>
              </a:rPr>
              <a:t>met hetgeen </a:t>
            </a:r>
            <a:r>
              <a:rPr lang="nl-NL" dirty="0">
                <a:solidFill>
                  <a:srgbClr val="000066"/>
                </a:solidFill>
              </a:rPr>
              <a:t>gelijk is) aan zijn </a:t>
            </a:r>
            <a:r>
              <a:rPr lang="nl-NL" dirty="0" smtClean="0">
                <a:solidFill>
                  <a:srgbClr val="000066"/>
                </a:solidFill>
              </a:rPr>
              <a:t>opstanding;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5224"/>
            <a:ext cx="8941808" cy="12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Romeinen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448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6 dit weten wij immers, dat onze oude mens </a:t>
            </a:r>
            <a:r>
              <a:rPr lang="nl-NL" dirty="0" err="1" smtClean="0">
                <a:solidFill>
                  <a:srgbClr val="000066"/>
                </a:solidFill>
              </a:rPr>
              <a:t>medegekruisigd</a:t>
            </a:r>
            <a:r>
              <a:rPr lang="nl-NL" dirty="0" smtClean="0">
                <a:solidFill>
                  <a:srgbClr val="000066"/>
                </a:solidFill>
              </a:rPr>
              <a:t> is</a:t>
            </a:r>
            <a:r>
              <a:rPr lang="nl-NL" dirty="0">
                <a:solidFill>
                  <a:srgbClr val="000066"/>
                </a:solidFill>
              </a:rPr>
              <a:t>, </a:t>
            </a:r>
            <a:r>
              <a:rPr lang="nl-NL" dirty="0">
                <a:solidFill>
                  <a:srgbClr val="B2B2B2"/>
                </a:solidFill>
              </a:rPr>
              <a:t>opdat aan het lichaam der </a:t>
            </a:r>
            <a:r>
              <a:rPr lang="nl-NL" dirty="0" smtClean="0">
                <a:solidFill>
                  <a:srgbClr val="B2B2B2"/>
                </a:solidFill>
              </a:rPr>
              <a:t>zonde zijn </a:t>
            </a:r>
            <a:r>
              <a:rPr lang="nl-NL" dirty="0">
                <a:solidFill>
                  <a:srgbClr val="B2B2B2"/>
                </a:solidFill>
              </a:rPr>
              <a:t>kracht zou ontnomen worden en wij niet </a:t>
            </a:r>
            <a:r>
              <a:rPr lang="nl-NL" dirty="0" smtClean="0">
                <a:solidFill>
                  <a:srgbClr val="B2B2B2"/>
                </a:solidFill>
              </a:rPr>
              <a:t>langer slaven </a:t>
            </a:r>
            <a:r>
              <a:rPr lang="nl-NL" dirty="0">
                <a:solidFill>
                  <a:srgbClr val="B2B2B2"/>
                </a:solidFill>
              </a:rPr>
              <a:t>der zonde zouden </a:t>
            </a:r>
            <a:r>
              <a:rPr lang="nl-NL" dirty="0" smtClean="0">
                <a:solidFill>
                  <a:srgbClr val="B2B2B2"/>
                </a:solidFill>
              </a:rPr>
              <a:t>zijn.</a:t>
            </a:r>
            <a:endParaRPr lang="nl-NL" dirty="0" smtClean="0">
              <a:solidFill>
                <a:srgbClr val="000066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8064896" cy="9574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4" y="5701407"/>
            <a:ext cx="8085144" cy="11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206519" y="26064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nl-NL" sz="3400" b="1" dirty="0" smtClean="0">
                <a:solidFill>
                  <a:srgbClr val="002060"/>
                </a:solidFill>
              </a:rPr>
              <a:t>Romeinen 6</a:t>
            </a:r>
            <a:endParaRPr lang="nl-NL" sz="3400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19"/>
            <a:ext cx="8964488" cy="2448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6 dit weten wij immers, dat onze oude mens </a:t>
            </a:r>
            <a:r>
              <a:rPr lang="nl-NL" dirty="0" err="1" smtClean="0">
                <a:solidFill>
                  <a:srgbClr val="B2B2B2"/>
                </a:solidFill>
              </a:rPr>
              <a:t>medegekruisigd</a:t>
            </a:r>
            <a:r>
              <a:rPr lang="nl-NL" dirty="0" smtClean="0">
                <a:solidFill>
                  <a:srgbClr val="B2B2B2"/>
                </a:solidFill>
              </a:rPr>
              <a:t> is</a:t>
            </a:r>
            <a:r>
              <a:rPr lang="nl-NL" dirty="0">
                <a:solidFill>
                  <a:srgbClr val="B2B2B2"/>
                </a:solidFill>
              </a:rPr>
              <a:t>, </a:t>
            </a:r>
            <a:r>
              <a:rPr lang="nl-NL" dirty="0">
                <a:solidFill>
                  <a:srgbClr val="000066"/>
                </a:solidFill>
              </a:rPr>
              <a:t>opdat aan het lichaam der </a:t>
            </a:r>
            <a:r>
              <a:rPr lang="nl-NL" dirty="0" smtClean="0">
                <a:solidFill>
                  <a:srgbClr val="000066"/>
                </a:solidFill>
              </a:rPr>
              <a:t>zonde zijn </a:t>
            </a:r>
            <a:r>
              <a:rPr lang="nl-NL" dirty="0">
                <a:solidFill>
                  <a:srgbClr val="000066"/>
                </a:solidFill>
              </a:rPr>
              <a:t>kracht zou ontnomen worden en wij niet </a:t>
            </a:r>
            <a:r>
              <a:rPr lang="nl-NL" dirty="0" smtClean="0">
                <a:solidFill>
                  <a:srgbClr val="000066"/>
                </a:solidFill>
              </a:rPr>
              <a:t>langer slaven </a:t>
            </a:r>
            <a:r>
              <a:rPr lang="nl-NL" dirty="0">
                <a:solidFill>
                  <a:srgbClr val="000066"/>
                </a:solidFill>
              </a:rPr>
              <a:t>der zonde zouden </a:t>
            </a:r>
            <a:r>
              <a:rPr lang="nl-NL" dirty="0" smtClean="0">
                <a:solidFill>
                  <a:srgbClr val="000066"/>
                </a:solidFill>
              </a:rPr>
              <a:t>zijn.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" y="4509120"/>
            <a:ext cx="8530132" cy="10386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4" y="5805264"/>
            <a:ext cx="8754872" cy="11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</TotalTime>
  <Words>1768</Words>
  <Application>Microsoft Office PowerPoint</Application>
  <PresentationFormat>Diavoorstelling (4:3)</PresentationFormat>
  <Paragraphs>172</Paragraphs>
  <Slides>52</Slides>
  <Notes>52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7" baseType="lpstr">
      <vt:lpstr>Arial</vt:lpstr>
      <vt:lpstr>Calibri</vt:lpstr>
      <vt:lpstr>Verdana</vt:lpstr>
      <vt:lpstr>Wingdings</vt:lpstr>
      <vt:lpstr>Kantoorthema</vt:lpstr>
      <vt:lpstr>PowerPoint-presentatie</vt:lpstr>
      <vt:lpstr>Kolossenzen 3</vt:lpstr>
      <vt:lpstr>Romeinen 6</vt:lpstr>
      <vt:lpstr>Romeinen 6</vt:lpstr>
      <vt:lpstr>Romeinen 6</vt:lpstr>
      <vt:lpstr>Romeinen 6</vt:lpstr>
      <vt:lpstr>Romeinen 6</vt:lpstr>
      <vt:lpstr>Romeinen 6</vt:lpstr>
      <vt:lpstr>Romeinen 6</vt:lpstr>
      <vt:lpstr>Romeinen 6</vt:lpstr>
      <vt:lpstr>Kolossenzen 3</vt:lpstr>
      <vt:lpstr>Kolossenzen 3</vt:lpstr>
      <vt:lpstr>Kolossenzen 3</vt:lpstr>
      <vt:lpstr>Kolossenzen 3</vt:lpstr>
      <vt:lpstr>Kolossenzen 3</vt:lpstr>
      <vt:lpstr>Mattheüs 6</vt:lpstr>
      <vt:lpstr>Mattheüs 6</vt:lpstr>
      <vt:lpstr>Mattheüs 6</vt:lpstr>
      <vt:lpstr>Kolossenzen 3</vt:lpstr>
      <vt:lpstr>Kolossenzen 3</vt:lpstr>
      <vt:lpstr>Kolossenzen 3</vt:lpstr>
      <vt:lpstr>Kolossenzen 3</vt:lpstr>
      <vt:lpstr>Kolossenzen 1</vt:lpstr>
      <vt:lpstr>Efeze 3</vt:lpstr>
      <vt:lpstr>Efeze 3</vt:lpstr>
      <vt:lpstr>Numeri 18</vt:lpstr>
      <vt:lpstr>Numeri 18</vt:lpstr>
      <vt:lpstr>Numeri 18</vt:lpstr>
      <vt:lpstr>Numeri 18</vt:lpstr>
      <vt:lpstr>Numeri 18</vt:lpstr>
      <vt:lpstr>PowerPoint-presentatie</vt:lpstr>
      <vt:lpstr>Efeze 3</vt:lpstr>
      <vt:lpstr>Kolossenzen 3</vt:lpstr>
      <vt:lpstr>Kolossenzen 3</vt:lpstr>
      <vt:lpstr>Kolossenzen 3</vt:lpstr>
      <vt:lpstr>Kolossenzen 3</vt:lpstr>
      <vt:lpstr>Kolossenzen 3</vt:lpstr>
      <vt:lpstr>Kolossenzen 3</vt:lpstr>
      <vt:lpstr>Efeze 5</vt:lpstr>
      <vt:lpstr>Efeze 5</vt:lpstr>
      <vt:lpstr>Kolossenzen 3</vt:lpstr>
      <vt:lpstr>PowerPoint-presentatie</vt:lpstr>
      <vt:lpstr>Kolossenzen 3</vt:lpstr>
      <vt:lpstr>Kolossenzen 3</vt:lpstr>
      <vt:lpstr>Kolossenzen 3</vt:lpstr>
      <vt:lpstr>Kolossenzen 3</vt:lpstr>
      <vt:lpstr>Kolossenzen 3</vt:lpstr>
      <vt:lpstr>Kolossenzen 3</vt:lpstr>
      <vt:lpstr>Kolossenzen 3</vt:lpstr>
      <vt:lpstr>Kolossenzen 3</vt:lpstr>
      <vt:lpstr>Kolossenzen 3</vt:lpstr>
      <vt:lpstr>Kolossenzen 3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één God…</dc:title>
  <dc:creator>Bianca</dc:creator>
  <cp:lastModifiedBy>G Oudijn</cp:lastModifiedBy>
  <cp:revision>293</cp:revision>
  <dcterms:created xsi:type="dcterms:W3CDTF">2014-02-08T16:05:18Z</dcterms:created>
  <dcterms:modified xsi:type="dcterms:W3CDTF">2015-05-03T19:26:31Z</dcterms:modified>
</cp:coreProperties>
</file>