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4" r:id="rId3"/>
    <p:sldId id="265" r:id="rId4"/>
    <p:sldId id="263" r:id="rId5"/>
    <p:sldId id="284" r:id="rId6"/>
    <p:sldId id="266" r:id="rId7"/>
    <p:sldId id="267" r:id="rId8"/>
    <p:sldId id="258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79" r:id="rId23"/>
    <p:sldId id="282" r:id="rId24"/>
    <p:sldId id="283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641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86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318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011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165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572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246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03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391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41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735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679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626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634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2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31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800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529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926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265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60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28 januari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687286"/>
            <a:ext cx="8892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beloften aan Abraham, Izak en Jakob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564904"/>
            <a:ext cx="4155504" cy="311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26</a:t>
            </a:r>
          </a:p>
        </p:txBody>
      </p:sp>
    </p:spTree>
    <p:extLst>
      <p:ext uri="{BB962C8B-B14F-4D97-AF65-F5344CB8AC3E}">
        <p14:creationId xmlns:p14="http://schemas.microsoft.com/office/powerpoint/2010/main" val="35088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28</a:t>
            </a:r>
          </a:p>
        </p:txBody>
      </p:sp>
    </p:spTree>
    <p:extLst>
      <p:ext uri="{BB962C8B-B14F-4D97-AF65-F5344CB8AC3E}">
        <p14:creationId xmlns:p14="http://schemas.microsoft.com/office/powerpoint/2010/main" val="10819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8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Doch Ik zeg u, dat velen zullen komen van oosten en westen en zullen </a:t>
            </a:r>
            <a:r>
              <a:rPr lang="nl-NL" sz="3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Abraham, en Izak, en Jakob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aanzitten in het Koninkrijk der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13</a:t>
            </a:r>
          </a:p>
        </p:txBody>
      </p:sp>
    </p:spTree>
    <p:extLst>
      <p:ext uri="{BB962C8B-B14F-4D97-AF65-F5344CB8AC3E}">
        <p14:creationId xmlns:p14="http://schemas.microsoft.com/office/powerpoint/2010/main" val="9473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1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Gezegend zij de God en Vader van onzen Heere Jezus Christus, Die ons gezegend heeft met alle geestelijke zegening </a:t>
            </a:r>
            <a:r>
              <a:rPr lang="nl-NL" sz="3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den hemel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Christus.</a:t>
            </a:r>
          </a:p>
        </p:txBody>
      </p:sp>
    </p:spTree>
    <p:extLst>
      <p:ext uri="{BB962C8B-B14F-4D97-AF65-F5344CB8AC3E}">
        <p14:creationId xmlns:p14="http://schemas.microsoft.com/office/powerpoint/2010/main" val="40324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2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En heeft ons mede opgewekt, en heeft ons mede gezet </a:t>
            </a:r>
            <a:r>
              <a:rPr lang="nl-NL" sz="3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den hemel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Christus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Jezus.</a:t>
            </a:r>
          </a:p>
        </p:txBody>
      </p:sp>
    </p:spTree>
    <p:extLst>
      <p:ext uri="{BB962C8B-B14F-4D97-AF65-F5344CB8AC3E}">
        <p14:creationId xmlns:p14="http://schemas.microsoft.com/office/powerpoint/2010/main" val="29425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63688" y="2852936"/>
            <a:ext cx="5400600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Handelingen 7</a:t>
            </a:r>
          </a:p>
        </p:txBody>
      </p:sp>
    </p:spTree>
    <p:extLst>
      <p:ext uri="{BB962C8B-B14F-4D97-AF65-F5344CB8AC3E}">
        <p14:creationId xmlns:p14="http://schemas.microsoft.com/office/powerpoint/2010/main" val="8040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67744" y="2924944"/>
            <a:ext cx="4824536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Hebreeën 11</a:t>
            </a:r>
          </a:p>
        </p:txBody>
      </p:sp>
    </p:spTree>
    <p:extLst>
      <p:ext uri="{BB962C8B-B14F-4D97-AF65-F5344CB8AC3E}">
        <p14:creationId xmlns:p14="http://schemas.microsoft.com/office/powerpoint/2010/main" val="3649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83568" y="2060848"/>
            <a:ext cx="7056784" cy="240065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toekomende wereld (2:5)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toekomende eeuw/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(6:5)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toekomende stad (13:14)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hemelse Jeruzalem (12:22)</a:t>
            </a:r>
          </a:p>
        </p:txBody>
      </p:sp>
    </p:spTree>
    <p:extLst>
      <p:ext uri="{BB962C8B-B14F-4D97-AF65-F5344CB8AC3E}">
        <p14:creationId xmlns:p14="http://schemas.microsoft.com/office/powerpoint/2010/main" val="16083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8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Doch Ik zeg u, dat velen zullen komen van oosten en westen en zullen </a:t>
            </a:r>
            <a:r>
              <a:rPr lang="nl-NL" sz="3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Abraham, en Izak, en Jakob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aanzitten in het Koninkrijk der </a:t>
            </a:r>
            <a:r>
              <a:rPr lang="nl-NL" sz="3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hemelen</a:t>
            </a:r>
            <a:r>
              <a:rPr lang="nl-NL" sz="300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980728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de Schrift is één (2 Tim.3:16)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700808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de Schrift verklaart zichzelf (2 Petr.1:20)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95536" y="2408168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alléén de Schrift (2 Tim.3:17)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09074" y="3741548"/>
            <a:ext cx="8483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de Schrift zo letterlijk mogelijk nemen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(beeldspraak) 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95536" y="3073633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zo dicht als mogelijk bij het origineel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67744" y="2924944"/>
            <a:ext cx="4824536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Johannes 8</a:t>
            </a:r>
          </a:p>
        </p:txBody>
      </p:sp>
    </p:spTree>
    <p:extLst>
      <p:ext uri="{BB962C8B-B14F-4D97-AF65-F5344CB8AC3E}">
        <p14:creationId xmlns:p14="http://schemas.microsoft.com/office/powerpoint/2010/main" val="547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67744" y="2924944"/>
            <a:ext cx="4824536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</p:txBody>
      </p:sp>
    </p:spTree>
    <p:extLst>
      <p:ext uri="{BB962C8B-B14F-4D97-AF65-F5344CB8AC3E}">
        <p14:creationId xmlns:p14="http://schemas.microsoft.com/office/powerpoint/2010/main" val="13021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7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3608" y="2924944"/>
            <a:ext cx="7128792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Deuteronomium 30</a:t>
            </a:r>
          </a:p>
        </p:txBody>
      </p:sp>
    </p:spTree>
    <p:extLst>
      <p:ext uri="{BB962C8B-B14F-4D97-AF65-F5344CB8AC3E}">
        <p14:creationId xmlns:p14="http://schemas.microsoft.com/office/powerpoint/2010/main" val="11029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67744" y="2996952"/>
            <a:ext cx="4320480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Ezechiël 37</a:t>
            </a:r>
            <a:endParaRPr lang="nl-NL" sz="50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1520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3041394" y="3800073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/>
              <a:t>&lt;--------------------------&gt;</a:t>
            </a:r>
            <a:endParaRPr lang="nl-NL" sz="3000" b="1" dirty="0"/>
          </a:p>
        </p:txBody>
      </p:sp>
      <p:sp>
        <p:nvSpPr>
          <p:cNvPr id="13" name="Min 12"/>
          <p:cNvSpPr/>
          <p:nvPr/>
        </p:nvSpPr>
        <p:spPr>
          <a:xfrm>
            <a:off x="-540568" y="3861047"/>
            <a:ext cx="4104456" cy="49302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met pijl 14"/>
          <p:cNvCxnSpPr/>
          <p:nvPr/>
        </p:nvCxnSpPr>
        <p:spPr>
          <a:xfrm flipH="1" flipV="1">
            <a:off x="3041394" y="2832901"/>
            <a:ext cx="16840" cy="10281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593122" y="867777"/>
            <a:ext cx="2448272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sz="2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komst:</a:t>
            </a:r>
          </a:p>
          <a:p>
            <a:r>
              <a:rPr lang="nl-NL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Dood en opstanding van Christus</a:t>
            </a:r>
            <a:endParaRPr lang="nl-NL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765706" y="4638618"/>
            <a:ext cx="205222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het Koninkrijk verborgen</a:t>
            </a:r>
            <a:endParaRPr lang="nl-NL" sz="2400" dirty="0"/>
          </a:p>
        </p:txBody>
      </p:sp>
      <p:cxnSp>
        <p:nvCxnSpPr>
          <p:cNvPr id="21" name="Rechte verbindingslijn met pijl 20"/>
          <p:cNvCxnSpPr/>
          <p:nvPr/>
        </p:nvCxnSpPr>
        <p:spPr>
          <a:xfrm>
            <a:off x="6480212" y="2832901"/>
            <a:ext cx="0" cy="10281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6448852" y="190669"/>
            <a:ext cx="2554507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sz="22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komst (wederkomst):</a:t>
            </a:r>
          </a:p>
          <a:p>
            <a:r>
              <a:rPr lang="nl-NL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Verschijning in heerlijkheid (Zach.14:4-5, Kol.3:4)</a:t>
            </a:r>
            <a:endParaRPr lang="nl-NL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732240" y="4482698"/>
            <a:ext cx="2288105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vervulling </a:t>
            </a:r>
            <a:r>
              <a:rPr lang="nl-NL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(geopenbaard)</a:t>
            </a:r>
          </a:p>
          <a:p>
            <a:r>
              <a:rPr lang="nl-NL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Koninkrijk</a:t>
            </a:r>
            <a:endParaRPr lang="nl-NL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6588224" y="4077072"/>
            <a:ext cx="2415135" cy="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251520" y="4542312"/>
            <a:ext cx="2288105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belofte Koninkrijk aan Israël</a:t>
            </a:r>
            <a:endParaRPr lang="nl-NL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3346266" y="2932057"/>
            <a:ext cx="2845914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ecclesia, het lichaam van Christus</a:t>
            </a:r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2843808" y="2832901"/>
            <a:ext cx="0" cy="10281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0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12</a:t>
            </a:r>
          </a:p>
        </p:txBody>
      </p:sp>
    </p:spTree>
    <p:extLst>
      <p:ext uri="{BB962C8B-B14F-4D97-AF65-F5344CB8AC3E}">
        <p14:creationId xmlns:p14="http://schemas.microsoft.com/office/powerpoint/2010/main" val="25370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15</a:t>
            </a:r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Want gelijk zij allen </a:t>
            </a:r>
            <a:r>
              <a:rPr lang="nl-NL" sz="3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Adam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sterven, alzo zullen zij ook </a:t>
            </a:r>
            <a:r>
              <a:rPr lang="nl-NL" sz="3000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Christus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allen levend gemaakt worden.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18</a:t>
            </a:r>
          </a:p>
        </p:txBody>
      </p:sp>
    </p:spTree>
    <p:extLst>
      <p:ext uri="{BB962C8B-B14F-4D97-AF65-F5344CB8AC3E}">
        <p14:creationId xmlns:p14="http://schemas.microsoft.com/office/powerpoint/2010/main" val="39366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2708920"/>
            <a:ext cx="4392488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22</a:t>
            </a:r>
          </a:p>
        </p:txBody>
      </p:sp>
    </p:spTree>
    <p:extLst>
      <p:ext uri="{BB962C8B-B14F-4D97-AF65-F5344CB8AC3E}">
        <p14:creationId xmlns:p14="http://schemas.microsoft.com/office/powerpoint/2010/main" val="3791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Nu zo zijn de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beloftenissen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Abraham en zijn zaad gesproken. Hij zegt niet: En den zaden, als van velen; maar als van een: En uw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hetwelk is Christus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7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764704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Galaten 3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Nu zo zijn de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beloftenissen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Abraham en zijn zaad gesproken. Hij zegt niet: En den zaden, als van velen; maar als van een: En uw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hetwelk is Christus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En indien gij van Christus zijt, zo zijt gij dan Abrahams zaad, en naar de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beloftenis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erfgenamen.</a:t>
            </a:r>
          </a:p>
        </p:txBody>
      </p:sp>
    </p:spTree>
    <p:extLst>
      <p:ext uri="{BB962C8B-B14F-4D97-AF65-F5344CB8AC3E}">
        <p14:creationId xmlns:p14="http://schemas.microsoft.com/office/powerpoint/2010/main" val="30973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2430</TotalTime>
  <Words>414</Words>
  <Application>Microsoft Office PowerPoint</Application>
  <PresentationFormat>Diavoorstelling (4:3)</PresentationFormat>
  <Paragraphs>89</Paragraphs>
  <Slides>24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110</cp:revision>
  <dcterms:created xsi:type="dcterms:W3CDTF">2015-09-27T18:17:31Z</dcterms:created>
  <dcterms:modified xsi:type="dcterms:W3CDTF">2016-01-28T09:25:30Z</dcterms:modified>
</cp:coreProperties>
</file>