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10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203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11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27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59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03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77472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75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6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67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7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015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8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299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9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416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30-1-2016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30 januari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Urk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6751" y="634927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 in de gevangenis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(Genesis 40)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821" y="2320386"/>
            <a:ext cx="487933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13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En als hij zaaide, viel een deel van het zaad bij den weg; en de vogelen kwamen en aten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datzelve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39442" y="404664"/>
            <a:ext cx="8677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13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En als hij zaaide, viel een deel van het zaad bij den weg; en de vogelen kwamen en aten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datzelve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Als iemand dat Woord des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Koninkrijks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hoort, en niet verstaat, zo komt de boze, en rukt weg, hetgeen in zijn hart gezaaid was; deze is degene, die bij den weg bezaaid is.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6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Dit wetende, dat onze oude mens met Hem gekruisigd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Hosea 7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Zij bedrijven al te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overspel, zij zijn gelijk een bakoven, die heet gemaakt is van 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bakker; die ophoudt van wakker te zijn, nadat hij het deeg heeft gekneed, totdat het </a:t>
            </a:r>
            <a:r>
              <a:rPr lang="nl-NL" sz="3000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doorgezuurd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zij.</a:t>
            </a:r>
            <a:endParaRPr lang="nl-NL" sz="3000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13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 Een andere gelijkenis sprak Hij tot hen, zeggende: Het Koninkrijk der hemelen is gelijk aan een zuurdesem, welken een vrouw nam en verborg in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drie maten </a:t>
            </a:r>
            <a:r>
              <a:rPr lang="nl-NL" sz="30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meels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totdat het geheel gezuurd was.</a:t>
            </a:r>
            <a:endParaRPr lang="nl-NL" sz="3000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3568" y="5301208"/>
            <a:ext cx="6984776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Wat voor de Heer bestemd is                               (Gen.18:6) 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799" y="174546"/>
            <a:ext cx="8589707" cy="5990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16</a:t>
            </a:r>
          </a:p>
          <a:p>
            <a:pPr marL="0" indent="0">
              <a:buNone/>
            </a:pP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Jezus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hen: Ziet toe en wacht u voor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zuurdesem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Farizeeen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Zij bespraken dit onder elkander en zeiden: Dat is, omdat wij geen broden medegenomen hebben.</a:t>
            </a:r>
            <a:endParaRPr lang="nl-NL" sz="3000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7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begrijpt gij niet, dat Ik u niet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broden sprak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Maar wacht u voor de zuurdesem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Farizeeen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Toen zagen zij in, dat Hij hun niet gezegd had zich te wachten voor de zuurdesem der broden, maar voor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leer der </a:t>
            </a:r>
            <a:r>
              <a:rPr lang="nl-NL" sz="30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Farizeeen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nl-NL" sz="30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Sadduceeen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55576" y="5373216"/>
            <a:ext cx="7363544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zuurdesem van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Herodes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(Marc.8:15)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5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Uw roem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niet goed. Weet gij niet, dat een weinig zuurdesem het gehele deeg zuur maakt?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11560" y="5373216"/>
            <a:ext cx="7363544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Zijn jullie opgeblazen? (1:2)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5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Uw roem is niet goed. Weet gij niet, dat een weinig zuurdesem het gehele deeg zuur maakt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Zuivert dan den ouden zuurdesem uit, opdat gij een nieuw deeg zijn moogt, gelijk gij ongezuurd </a:t>
            </a:r>
            <a:r>
              <a:rPr lang="nl-NL" sz="30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zijt (…)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5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Mannen, hebt uw vrouw lief, evenals Christus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gemeente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heeft liefgehad en Zich voor haar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overgegeven heeft,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haar te heiligen, haar reinigende door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waterbad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het woord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en zo zelf de gemeente voor Zich te plaatsen,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stralend, zonder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vlek of rimpel of iets dergelijks,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 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 heilig is en onbesmet.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239442" y="404664"/>
            <a:ext cx="8677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13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En als hij zaaide, viel een deel van het zaad bij den weg; en de vogelen kwamen en aten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datzelve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3297</TotalTime>
  <Words>502</Words>
  <Application>Microsoft Office PowerPoint</Application>
  <PresentationFormat>Diavoorstelling (4:3)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134</cp:revision>
  <dcterms:created xsi:type="dcterms:W3CDTF">2015-09-27T18:17:31Z</dcterms:created>
  <dcterms:modified xsi:type="dcterms:W3CDTF">2016-01-30T19:50:11Z</dcterms:modified>
</cp:coreProperties>
</file>