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00" r:id="rId3"/>
    <p:sldId id="284" r:id="rId4"/>
    <p:sldId id="301" r:id="rId5"/>
    <p:sldId id="302" r:id="rId6"/>
    <p:sldId id="303" r:id="rId7"/>
    <p:sldId id="304" r:id="rId8"/>
    <p:sldId id="305" r:id="rId9"/>
    <p:sldId id="314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7" r:id="rId19"/>
    <p:sldId id="316" r:id="rId20"/>
    <p:sldId id="318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141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702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495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294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073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826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969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39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1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59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42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85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610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058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16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26-2-2016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25 februari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54868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eeuw of eeuwigheid?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296553"/>
            <a:ext cx="90364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3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nl-NL" sz="3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olam</a:t>
            </a:r>
            <a:r>
              <a:rPr lang="nl-NL" sz="3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 </a:t>
            </a:r>
            <a:r>
              <a:rPr lang="nl-NL" sz="3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aion</a:t>
            </a:r>
            <a:endParaRPr lang="nl-NL" sz="35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044" y="1993965"/>
            <a:ext cx="3672408" cy="275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563231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Er zijn meerdere aeonen (eeuwigheden…?)</a:t>
            </a:r>
            <a:endParaRPr lang="nl-NL" sz="3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Kon.8:13 (‘</a:t>
            </a:r>
            <a:r>
              <a:rPr lang="nl-NL" sz="3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olamim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’=meervoud)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Ps.77:6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jaren der eeuwen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	Ps.77:8  in eeuwigheden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Jes.45:17  aeonen van toekomst = toekomende aeonen (vgl. Ef.2:7)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Vergelijk: Ps.145:13, Pred.1:4, Dan.9:24</a:t>
            </a:r>
          </a:p>
        </p:txBody>
      </p:sp>
    </p:spTree>
    <p:extLst>
      <p:ext uri="{BB962C8B-B14F-4D97-AF65-F5344CB8AC3E}">
        <p14:creationId xmlns:p14="http://schemas.microsoft.com/office/powerpoint/2010/main" val="3359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517064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Aeonen hebben met tijd te maken: er was een tijd vóór de aeonen</a:t>
            </a:r>
            <a:endParaRPr lang="nl-NL" sz="3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Tim.1:9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vóór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aeonische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tijden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Tit.1:2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idem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1 Kor.2:7  vóór de aeonen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Vergelijk: Rom.16:25   “</a:t>
            </a:r>
            <a:r>
              <a:rPr lang="nl-NL" sz="3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aeonische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tijden”</a:t>
            </a:r>
          </a:p>
        </p:txBody>
      </p:sp>
    </p:spTree>
    <p:extLst>
      <p:ext uri="{BB962C8B-B14F-4D97-AF65-F5344CB8AC3E}">
        <p14:creationId xmlns:p14="http://schemas.microsoft.com/office/powerpoint/2010/main" val="26322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378565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Wij leven nu in de tegenwoordige boze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 Kor.4:4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Vergelijk: Rom.12:2, 1 Kor.1:20</a:t>
            </a:r>
          </a:p>
        </p:txBody>
      </p:sp>
    </p:spTree>
    <p:extLst>
      <p:ext uri="{BB962C8B-B14F-4D97-AF65-F5344CB8AC3E}">
        <p14:creationId xmlns:p14="http://schemas.microsoft.com/office/powerpoint/2010/main" val="42612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332398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Deze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zal beëindigd worden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Matth.24:3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Matth.13:39,40 en 49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Vergelijk: Matth.28:20</a:t>
            </a:r>
          </a:p>
        </p:txBody>
      </p:sp>
    </p:spTree>
    <p:extLst>
      <p:ext uri="{BB962C8B-B14F-4D97-AF65-F5344CB8AC3E}">
        <p14:creationId xmlns:p14="http://schemas.microsoft.com/office/powerpoint/2010/main" val="7014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378565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Na deze boze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volgt de toekomende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Luk.18:30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Matth.12:32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Vergelijk: Marc.10:30, Luk.20:34-35</a:t>
            </a:r>
          </a:p>
        </p:txBody>
      </p:sp>
    </p:spTree>
    <p:extLst>
      <p:ext uri="{BB962C8B-B14F-4D97-AF65-F5344CB8AC3E}">
        <p14:creationId xmlns:p14="http://schemas.microsoft.com/office/powerpoint/2010/main" val="29142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286232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Er volgen nog toekomende aeon</a:t>
            </a:r>
            <a:r>
              <a:rPr lang="nl-NL" sz="3000" b="1" i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Ef.2:7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Op.11:15</a:t>
            </a:r>
          </a:p>
        </p:txBody>
      </p:sp>
    </p:spTree>
    <p:extLst>
      <p:ext uri="{BB962C8B-B14F-4D97-AF65-F5344CB8AC3E}">
        <p14:creationId xmlns:p14="http://schemas.microsoft.com/office/powerpoint/2010/main" val="31785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8136904" cy="286232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aeon</a:t>
            </a:r>
            <a:r>
              <a:rPr lang="nl-NL" sz="3000" b="1" i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zullen voleindigd worden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Kor.10:11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Hebr.9:26</a:t>
            </a:r>
          </a:p>
        </p:txBody>
      </p:sp>
    </p:spTree>
    <p:extLst>
      <p:ext uri="{BB962C8B-B14F-4D97-AF65-F5344CB8AC3E}">
        <p14:creationId xmlns:p14="http://schemas.microsoft.com/office/powerpoint/2010/main" val="12128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 1"/>
          <p:cNvSpPr/>
          <p:nvPr/>
        </p:nvSpPr>
        <p:spPr>
          <a:xfrm flipV="1">
            <a:off x="-799556" y="4369136"/>
            <a:ext cx="10628140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992" y="3248528"/>
            <a:ext cx="1365583" cy="13655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67" y="3248528"/>
            <a:ext cx="1371366" cy="13713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34" y="3248528"/>
            <a:ext cx="1327231" cy="132723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82" y="3227538"/>
            <a:ext cx="1369209" cy="136920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662" y="3221327"/>
            <a:ext cx="1375420" cy="137542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604129" y="1185521"/>
            <a:ext cx="2579188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aeonen die voor ons geweest zijn</a:t>
            </a:r>
          </a:p>
          <a:p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(Pred.1:10)</a:t>
            </a:r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496762" y="348373"/>
            <a:ext cx="2160239" cy="20928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nl-NL" sz="2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tegen-woordige</a:t>
            </a:r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boze </a:t>
            </a:r>
            <a:r>
              <a:rPr lang="nl-NL" sz="2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</a:t>
            </a:r>
            <a:endParaRPr lang="nl-NL" sz="2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(Gal.1:4)</a:t>
            </a:r>
          </a:p>
          <a:p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970446" y="1162348"/>
            <a:ext cx="2489986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toekomende aeonen</a:t>
            </a:r>
          </a:p>
          <a:p>
            <a:r>
              <a:rPr lang="nl-NL" sz="2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(Ef.2:7)</a:t>
            </a:r>
            <a:endParaRPr lang="nl-NL" sz="2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757" y="2113691"/>
            <a:ext cx="666750" cy="942975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873981" y="5541560"/>
            <a:ext cx="334271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óór de aeonen/</a:t>
            </a:r>
          </a:p>
          <a:p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</a:t>
            </a:r>
            <a:r>
              <a:rPr lang="nl-NL" sz="2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aeonische</a:t>
            </a:r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tijden</a:t>
            </a:r>
          </a:p>
          <a:p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 Kor.2:7, 2 Tim.1:9)</a:t>
            </a:r>
            <a:endParaRPr lang="nl-NL" sz="2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" name="Rechte verbindingslijn met pijl 15"/>
          <p:cNvCxnSpPr/>
          <p:nvPr/>
        </p:nvCxnSpPr>
        <p:spPr>
          <a:xfrm flipH="1" flipV="1">
            <a:off x="67459" y="4806174"/>
            <a:ext cx="688117" cy="9547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4783507" y="5760971"/>
            <a:ext cx="3223959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voleinding van de </a:t>
            </a:r>
          </a:p>
          <a:p>
            <a:r>
              <a:rPr lang="nl-NL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nl-NL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eonen (Hebr.9:26)</a:t>
            </a:r>
            <a:endParaRPr lang="nl-NL" sz="2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8172400" y="4962955"/>
            <a:ext cx="401882" cy="11827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548680"/>
            <a:ext cx="8136904" cy="572464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6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Veelgestelde</a:t>
            </a:r>
            <a:r>
              <a:rPr lang="nl-NL" sz="3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vragen: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Betekent de term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eeuwige God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 niet dat God er altijd geweest is en altijd zal zijn?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Jes.40:28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God van de </a:t>
            </a:r>
            <a:r>
              <a:rPr lang="nl-NL" sz="3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aeon</a:t>
            </a:r>
            <a:endParaRPr lang="nl-NL" sz="3000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Rom.16:25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aeonische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God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nl-NL" sz="3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Vergelijk termen als:</a:t>
            </a:r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de God van de hemel, de God van Abraham, Izak en Jakob, de God van Israël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, enz.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58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136904" cy="341632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6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Veelgestelde</a:t>
            </a:r>
            <a:r>
              <a:rPr lang="nl-NL" sz="3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vragen: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zit dat met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eeuw-ig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leven, houdt dat op wanneer de aeonen eindigen?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Luk.20-34-36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Rom.6:9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1002794"/>
            <a:ext cx="2160240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Olam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652120" y="997114"/>
            <a:ext cx="2592288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Aion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916832"/>
            <a:ext cx="936104" cy="104957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468" y="1949824"/>
            <a:ext cx="899592" cy="88616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871487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wereld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671070" y="5665314"/>
            <a:ext cx="237626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eeuwigheid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195736" y="3999239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eeuw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932040" y="4831896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oudsher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762797" y="4032706"/>
            <a:ext cx="16033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loop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491" y="3548189"/>
            <a:ext cx="2857500" cy="285750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3865104" y="3168371"/>
            <a:ext cx="1679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tijd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045504" y="5817219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altoos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136904" cy="249299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6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Veelgestelde</a:t>
            </a:r>
            <a:r>
              <a:rPr lang="nl-NL" sz="3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vragen: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komt er ná de aeonen?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Kor.15:20-28</a:t>
            </a:r>
          </a:p>
        </p:txBody>
      </p:sp>
    </p:spTree>
    <p:extLst>
      <p:ext uri="{BB962C8B-B14F-4D97-AF65-F5344CB8AC3E}">
        <p14:creationId xmlns:p14="http://schemas.microsoft.com/office/powerpoint/2010/main" val="2584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064896" cy="240065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heeft een plan en werkt dit uit in aeonen (=tijdperken)</a:t>
            </a:r>
          </a:p>
          <a:p>
            <a:pPr marL="514350" indent="-514350">
              <a:buAutoNum type="arabicPeriod"/>
            </a:pP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3:11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19389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God heeft de aeonen gemaakt</a:t>
            </a:r>
          </a:p>
          <a:p>
            <a:pPr marL="514350" indent="-514350">
              <a:buAutoNum type="arabicPeriod"/>
            </a:pP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Hebr. 1:2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424731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Er zijn in het verleden al meerdere aeonen geweest</a:t>
            </a:r>
          </a:p>
          <a:p>
            <a:pPr marL="514350" indent="-514350">
              <a:buAutoNum type="arabicPeriod"/>
            </a:pP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Pred. 1:10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Kol.1:26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Vergelijk: Ef.3:9</a:t>
            </a:r>
          </a:p>
        </p:txBody>
      </p:sp>
    </p:spTree>
    <p:extLst>
      <p:ext uri="{BB962C8B-B14F-4D97-AF65-F5344CB8AC3E}">
        <p14:creationId xmlns:p14="http://schemas.microsoft.com/office/powerpoint/2010/main" val="30536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424731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Aeonen volgen elkaar (dus) op</a:t>
            </a:r>
          </a:p>
          <a:p>
            <a:pPr marL="514350" indent="-514350">
              <a:buAutoNum type="arabicPeriod"/>
            </a:pP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Jer.7:7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eeuw tot eeuw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Ps.103:17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eeuwigheid tot eeuwigheid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Vergelijk: 1 Kron.16:36, 29:10, Neh.9:5, Ps.41:14, 90:2, Jer.25:5. </a:t>
            </a:r>
          </a:p>
        </p:txBody>
      </p:sp>
    </p:spTree>
    <p:extLst>
      <p:ext uri="{BB962C8B-B14F-4D97-AF65-F5344CB8AC3E}">
        <p14:creationId xmlns:p14="http://schemas.microsoft.com/office/powerpoint/2010/main" val="12979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40065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De ‘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olam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heeft een </a:t>
            </a:r>
            <a:r>
              <a:rPr lang="nl-NL" sz="3000" b="1" i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totdat…</a:t>
            </a:r>
            <a:endParaRPr lang="nl-NL" sz="3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Jes.32:14-15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Ex.21:1-6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verborgen tijdsduur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424731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De ‘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olam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heeft een </a:t>
            </a:r>
            <a:r>
              <a:rPr lang="nl-NL" sz="3000" b="1" i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totdat…</a:t>
            </a:r>
            <a:endParaRPr lang="nl-NL" sz="3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Prediker 1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(…) maar de aarde staat in der eeuwigheid.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24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 De hemel en de aarde zullen voorbijgaan (…)</a:t>
            </a:r>
          </a:p>
        </p:txBody>
      </p:sp>
    </p:spTree>
    <p:extLst>
      <p:ext uri="{BB962C8B-B14F-4D97-AF65-F5344CB8AC3E}">
        <p14:creationId xmlns:p14="http://schemas.microsoft.com/office/powerpoint/2010/main" val="3967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517064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De ‘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olam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heeft een </a:t>
            </a:r>
            <a:r>
              <a:rPr lang="nl-NL" sz="3000" b="1" i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totdat…</a:t>
            </a:r>
            <a:endParaRPr lang="nl-NL" sz="3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Gelijk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Sodoma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Gomorra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een voorbeeld voorgesteld zijn, dragende de straf des eeuwigen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vuurs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Ezechiël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 Als uw zusters, Sodom en haar dochteren, zullen wederkeren tot haar vorigen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staat (…)</a:t>
            </a:r>
          </a:p>
        </p:txBody>
      </p:sp>
    </p:spTree>
    <p:extLst>
      <p:ext uri="{BB962C8B-B14F-4D97-AF65-F5344CB8AC3E}">
        <p14:creationId xmlns:p14="http://schemas.microsoft.com/office/powerpoint/2010/main" val="530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3401</TotalTime>
  <Words>485</Words>
  <Application>Microsoft Office PowerPoint</Application>
  <PresentationFormat>Diavoorstelling (4:3)</PresentationFormat>
  <Paragraphs>170</Paragraphs>
  <Slides>20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169</cp:revision>
  <dcterms:created xsi:type="dcterms:W3CDTF">2015-09-27T18:17:31Z</dcterms:created>
  <dcterms:modified xsi:type="dcterms:W3CDTF">2016-02-26T08:05:39Z</dcterms:modified>
</cp:coreProperties>
</file>