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41" r:id="rId3"/>
    <p:sldId id="339" r:id="rId4"/>
    <p:sldId id="318" r:id="rId5"/>
    <p:sldId id="34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348" autoAdjust="0"/>
    <p:restoredTop sz="89115" autoAdjust="0"/>
  </p:normalViewPr>
  <p:slideViewPr>
    <p:cSldViewPr>
      <p:cViewPr varScale="1">
        <p:scale>
          <a:sx n="82" d="100"/>
          <a:sy n="8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673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085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39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5-6-2016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juni 2016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07504" y="548680"/>
            <a:ext cx="90364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nl-NL" sz="5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hoop van het evangelie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528" y="2637248"/>
            <a:ext cx="4032448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52128"/>
              </p:ext>
            </p:extLst>
          </p:nvPr>
        </p:nvGraphicFramePr>
        <p:xfrm>
          <a:off x="539552" y="476674"/>
          <a:ext cx="7848873" cy="5688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931"/>
                <a:gridCol w="2687246"/>
                <a:gridCol w="4044696"/>
              </a:tblGrid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Israël</a:t>
                      </a:r>
                      <a:endParaRPr lang="nl-NL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heidenen</a:t>
                      </a:r>
                      <a:endParaRPr lang="nl-NL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Misstap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Redding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Jaloersheid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Misstap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Rijkdom voor de wereld</a:t>
                      </a:r>
                    </a:p>
                  </a:txBody>
                  <a:tcPr marL="68580" marR="68580" marT="0" marB="0"/>
                </a:tc>
              </a:tr>
              <a:tr h="87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Vermindering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Rijkdom voor de heidenen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Volheid?!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75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Verwerping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Verzoening van de wereld</a:t>
                      </a:r>
                    </a:p>
                  </a:txBody>
                  <a:tcPr marL="68580" marR="68580" marT="0" marB="0"/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Aanneming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Leven uit de doden!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4" name="Rechte verbindingslijn met pijl 3"/>
          <p:cNvCxnSpPr/>
          <p:nvPr/>
        </p:nvCxnSpPr>
        <p:spPr>
          <a:xfrm flipH="1">
            <a:off x="3347864" y="1556792"/>
            <a:ext cx="1008112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4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907704" y="2924944"/>
            <a:ext cx="5400600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1</a:t>
            </a:r>
          </a:p>
        </p:txBody>
      </p:sp>
    </p:spTree>
    <p:extLst>
      <p:ext uri="{BB962C8B-B14F-4D97-AF65-F5344CB8AC3E}">
        <p14:creationId xmlns:p14="http://schemas.microsoft.com/office/powerpoint/2010/main" val="38472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627784" y="2852936"/>
            <a:ext cx="3024336" cy="86177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nl-NL" sz="5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Efeze 2</a:t>
            </a:r>
          </a:p>
        </p:txBody>
      </p:sp>
    </p:spTree>
    <p:extLst>
      <p:ext uri="{BB962C8B-B14F-4D97-AF65-F5344CB8AC3E}">
        <p14:creationId xmlns:p14="http://schemas.microsoft.com/office/powerpoint/2010/main" val="2584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93703"/>
              </p:ext>
            </p:extLst>
          </p:nvPr>
        </p:nvGraphicFramePr>
        <p:xfrm>
          <a:off x="611560" y="332656"/>
          <a:ext cx="7992888" cy="6374315"/>
        </p:xfrm>
        <a:graphic>
          <a:graphicData uri="http://schemas.openxmlformats.org/drawingml/2006/table">
            <a:tbl>
              <a:tblPr firstRow="1" firstCol="1" bandRow="1"/>
              <a:tblGrid>
                <a:gridCol w="4072224"/>
                <a:gridCol w="3920664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zonder Christus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vervreemd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vreemdelingen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geen hoop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zonder God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Christus Jezus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verre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nabij/dichtbij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één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vijandschap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vijandschap teniet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twee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één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nieuwe mens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vrede makende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 beiden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één lichaam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verzoening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vijandschap gedood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6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4447</TotalTime>
  <Words>85</Words>
  <Application>Microsoft Office PowerPoint</Application>
  <PresentationFormat>Diavoorstelling (4:3)</PresentationFormat>
  <Paragraphs>66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233</cp:revision>
  <dcterms:created xsi:type="dcterms:W3CDTF">2015-09-27T18:17:31Z</dcterms:created>
  <dcterms:modified xsi:type="dcterms:W3CDTF">2016-06-05T11:32:11Z</dcterms:modified>
</cp:coreProperties>
</file>