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06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13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juli 2016</a:t>
            </a:r>
          </a:p>
          <a:p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7504" y="54868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onbekende God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174" y="1581581"/>
            <a:ext cx="5459156" cy="43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28" y="702852"/>
            <a:ext cx="9150527" cy="532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4448</TotalTime>
  <Words>11</Words>
  <Application>Microsoft Office PowerPoint</Application>
  <PresentationFormat>Diavoorstelling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standaard AP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234</cp:revision>
  <dcterms:created xsi:type="dcterms:W3CDTF">2015-09-27T18:17:31Z</dcterms:created>
  <dcterms:modified xsi:type="dcterms:W3CDTF">2016-07-03T18:06:13Z</dcterms:modified>
</cp:coreProperties>
</file>