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159A4-7A75-47E9-97B1-A2520305D95F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4106A-C65C-49F2-9090-6983A72377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95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69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217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71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77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2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3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50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03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72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66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BE18-7C05-421A-9AB0-FE5B416DFC29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126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9BE18-7C05-421A-9AB0-FE5B416DFC29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FA83-FEF0-4706-B7C1-EDA1B2829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49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51520" y="5999652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 mei 2017</a:t>
            </a:r>
            <a:endParaRPr lang="nl-NL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999666" y="548157"/>
            <a:ext cx="108355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Melk en vaste spijs</a:t>
            </a:r>
            <a:endParaRPr lang="nl-NL" sz="5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874" y="1428448"/>
            <a:ext cx="6747164" cy="457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5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19098" y="468145"/>
            <a:ext cx="1156161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Handelingen 17</a:t>
            </a:r>
            <a:endParaRPr lang="nl-NL" sz="3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En dezen waren edeler van gezindheid dan die in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Thessalonica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want zij ontvingen het Woord met grote bereidwilligheid  en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onderzochten dagelijks de Schriften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 te zien of die dingen zo waren. 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8" y="3952391"/>
            <a:ext cx="8828811" cy="277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9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850" y="240544"/>
            <a:ext cx="8446228" cy="640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775520" y="692697"/>
            <a:ext cx="856895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Efeze 1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 Daarom, omdat ook ik gehoord heb van het geloof in de Heere Jezus onder u, en van de liefde voor alle heiligen,</a:t>
            </a:r>
          </a:p>
          <a:p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89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775520" y="692696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Efeze 1</a:t>
            </a:r>
          </a:p>
          <a:p>
            <a:r>
              <a:rPr lang="nl-NL" sz="3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 Daarom, omdat ook ik gehoord heb van het geloof in de Heere Jezus onder u, en van de liefde voor alle heiligen,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houd ik niet op voor u te danken, als ik in mijn gebeden aan u denk,</a:t>
            </a:r>
          </a:p>
        </p:txBody>
      </p:sp>
    </p:spTree>
    <p:extLst>
      <p:ext uri="{BB962C8B-B14F-4D97-AF65-F5344CB8AC3E}">
        <p14:creationId xmlns:p14="http://schemas.microsoft.com/office/powerpoint/2010/main" val="300229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775520" y="692696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Efeze 1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 opdat de God van onze Heere Jezus Christus, de Vader van de heerlijkheid, u de Geest van wijsheid en van openbaring geeft in het kennen </a:t>
            </a:r>
            <a:r>
              <a:rPr lang="nl-NL" sz="30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nl-NL" sz="3000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lett</a:t>
            </a:r>
            <a:r>
              <a:rPr lang="nl-NL" sz="30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besef)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van Hem,</a:t>
            </a:r>
          </a:p>
          <a:p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3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775520" y="692696"/>
            <a:ext cx="85689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Efeze 1</a:t>
            </a:r>
          </a:p>
          <a:p>
            <a:r>
              <a:rPr lang="nl-NL" sz="3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 opdat de God van onze Heere Jezus Christus, de Vader van de heerlijkheid, u de Geest van wijsheid en van openbaring geeft in het kennen </a:t>
            </a:r>
            <a:r>
              <a:rPr lang="nl-NL" sz="3000" i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nl-NL" sz="3000" i="1" dirty="0" err="1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lett</a:t>
            </a:r>
            <a:r>
              <a:rPr lang="nl-NL" sz="3000" i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besef)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van Hem,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 namelijk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verlichte ogen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van uw </a:t>
            </a:r>
            <a:r>
              <a:rPr lang="nl-NL" sz="3000" strike="sngStrike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verstand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hart, om te weten wat de hoop van Zijn roeping is, en wat de rijkdom is van de heerlijkheid van Zijn erfenis in de heiligen.</a:t>
            </a:r>
          </a:p>
          <a:p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1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25</Words>
  <Application>Microsoft Office PowerPoint</Application>
  <PresentationFormat>Breedbeeld</PresentationFormat>
  <Paragraphs>15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 Oudijn</dc:creator>
  <cp:lastModifiedBy>G Oudijn</cp:lastModifiedBy>
  <cp:revision>87</cp:revision>
  <dcterms:created xsi:type="dcterms:W3CDTF">2017-01-31T19:25:01Z</dcterms:created>
  <dcterms:modified xsi:type="dcterms:W3CDTF">2017-05-07T12:31:25Z</dcterms:modified>
</cp:coreProperties>
</file>