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93" r:id="rId4"/>
    <p:sldId id="290" r:id="rId5"/>
    <p:sldId id="294" r:id="rId6"/>
    <p:sldId id="295" r:id="rId7"/>
    <p:sldId id="303" r:id="rId8"/>
    <p:sldId id="297" r:id="rId9"/>
    <p:sldId id="298" r:id="rId10"/>
    <p:sldId id="299" r:id="rId11"/>
    <p:sldId id="300" r:id="rId12"/>
    <p:sldId id="301" r:id="rId13"/>
    <p:sldId id="302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D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59A4-7A75-47E9-97B1-A2520305D95F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4106A-C65C-49F2-9090-6983A72377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95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69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1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712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53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2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93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00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60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32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62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8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775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64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42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3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0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72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66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2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BE18-7C05-421A-9AB0-FE5B416DFC29}" type="datetimeFigureOut">
              <a:rPr lang="nl-NL" smtClean="0"/>
              <a:t>4-6-2017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49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72103" y="5937463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 mei 2017</a:t>
            </a:r>
            <a:endParaRPr lang="nl-NL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-7246" y="255703"/>
            <a:ext cx="115670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alles                in allen</a:t>
            </a:r>
            <a:endParaRPr lang="nl-NL" sz="6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1520" y="5937463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 mei 2017</a:t>
            </a:r>
            <a:endParaRPr lang="nl-NL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55733" y="543220"/>
            <a:ext cx="1083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alles in allen</a:t>
            </a:r>
            <a:endParaRPr lang="nl-NL" sz="6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51520" y="5999652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 juni 2017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083" y="1846400"/>
            <a:ext cx="6700886" cy="397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5" y="692696"/>
            <a:ext cx="115858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In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begin schept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hemelen en de aarde.</a:t>
            </a:r>
          </a:p>
        </p:txBody>
      </p:sp>
    </p:spTree>
    <p:extLst>
      <p:ext uri="{BB962C8B-B14F-4D97-AF65-F5344CB8AC3E}">
        <p14:creationId xmlns:p14="http://schemas.microsoft.com/office/powerpoint/2010/main" val="5307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5" y="692696"/>
            <a:ext cx="115858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In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begin schept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hemelen en de aarde.</a:t>
            </a:r>
          </a:p>
        </p:txBody>
      </p:sp>
      <p:sp>
        <p:nvSpPr>
          <p:cNvPr id="3" name="Rechthoek 2"/>
          <p:cNvSpPr/>
          <p:nvPr/>
        </p:nvSpPr>
        <p:spPr>
          <a:xfrm>
            <a:off x="280554" y="2666969"/>
            <a:ext cx="11585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 2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Want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Hem woont heel de volheid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Godheid lichamelijk. </a:t>
            </a:r>
          </a:p>
        </p:txBody>
      </p:sp>
    </p:spTree>
    <p:extLst>
      <p:ext uri="{BB962C8B-B14F-4D97-AF65-F5344CB8AC3E}">
        <p14:creationId xmlns:p14="http://schemas.microsoft.com/office/powerpoint/2010/main" val="30320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5" y="692696"/>
            <a:ext cx="115858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In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begin schept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hemelen en de aarde.</a:t>
            </a:r>
          </a:p>
        </p:txBody>
      </p:sp>
      <p:sp>
        <p:nvSpPr>
          <p:cNvPr id="3" name="Rechthoek 2"/>
          <p:cNvSpPr/>
          <p:nvPr/>
        </p:nvSpPr>
        <p:spPr>
          <a:xfrm>
            <a:off x="280554" y="2666969"/>
            <a:ext cx="11585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 2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Want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Hem woont heel de volheid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Godheid lichamelijk. </a:t>
            </a:r>
          </a:p>
        </p:txBody>
      </p:sp>
      <p:sp>
        <p:nvSpPr>
          <p:cNvPr id="4" name="Rechthoek 3"/>
          <p:cNvSpPr/>
          <p:nvPr/>
        </p:nvSpPr>
        <p:spPr>
          <a:xfrm>
            <a:off x="280553" y="5102907"/>
            <a:ext cx="115858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Korinthe 15</a:t>
            </a:r>
          </a:p>
          <a:p>
            <a:pPr algn="ctr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(…)opdat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alles in allen zal zijn.</a:t>
            </a:r>
          </a:p>
        </p:txBody>
      </p:sp>
    </p:spTree>
    <p:extLst>
      <p:ext uri="{BB962C8B-B14F-4D97-AF65-F5344CB8AC3E}">
        <p14:creationId xmlns:p14="http://schemas.microsoft.com/office/powerpoint/2010/main" val="41366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544" y="3253381"/>
            <a:ext cx="1257459" cy="12574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249" y="3274164"/>
            <a:ext cx="1257459" cy="125745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994" y="3274163"/>
            <a:ext cx="1257459" cy="1257459"/>
          </a:xfrm>
          <a:prstGeom prst="rect">
            <a:avLst/>
          </a:prstGeom>
        </p:spPr>
      </p:pic>
      <p:cxnSp>
        <p:nvCxnSpPr>
          <p:cNvPr id="17" name="Rechte verbindingslijn 16"/>
          <p:cNvCxnSpPr/>
          <p:nvPr/>
        </p:nvCxnSpPr>
        <p:spPr>
          <a:xfrm>
            <a:off x="737755" y="4821985"/>
            <a:ext cx="3470563" cy="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V="1">
            <a:off x="4208318" y="4821529"/>
            <a:ext cx="3190009" cy="9547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V="1">
            <a:off x="7398327" y="4831076"/>
            <a:ext cx="4288953" cy="2399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8702" y="3105853"/>
            <a:ext cx="1836356" cy="1299892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773138" y="5081885"/>
            <a:ext cx="2753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tegenwoordige boze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208318" y="5081885"/>
            <a:ext cx="3190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oekomende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de 1000 jaren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 flipH="1" flipV="1">
            <a:off x="11687280" y="3914215"/>
            <a:ext cx="23275" cy="1833722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7475011" y="5081885"/>
            <a:ext cx="3965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 de aeonen/ nieuwe hemel en aarde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4" name="Rechte verbindingslijn met pijl 33"/>
          <p:cNvCxnSpPr/>
          <p:nvPr/>
        </p:nvCxnSpPr>
        <p:spPr>
          <a:xfrm flipV="1">
            <a:off x="737755" y="4405745"/>
            <a:ext cx="0" cy="386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met pijl 35"/>
          <p:cNvCxnSpPr/>
          <p:nvPr/>
        </p:nvCxnSpPr>
        <p:spPr>
          <a:xfrm flipH="1">
            <a:off x="27402" y="4821529"/>
            <a:ext cx="710354" cy="95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4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386307" y="4846320"/>
            <a:ext cx="1842543" cy="1928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621682" y="2991491"/>
            <a:ext cx="148143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ecclesia </a:t>
            </a:r>
          </a:p>
          <a:p>
            <a:endParaRPr lang="nl-NL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251350" y="420539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93018" y="4877219"/>
            <a:ext cx="1978068" cy="2668"/>
          </a:xfrm>
          <a:prstGeom prst="line">
            <a:avLst/>
          </a:prstGeom>
          <a:ln w="50800">
            <a:solidFill>
              <a:schemeClr val="tx1"/>
            </a:solidFill>
            <a:prstDash val="sysDash"/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239730" y="4832645"/>
            <a:ext cx="2438330" cy="2141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668320" y="2986635"/>
            <a:ext cx="2033019" cy="1228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recht-</a:t>
            </a: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vaardigen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4668320" y="421496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235008" y="4895532"/>
            <a:ext cx="16342" cy="97640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5910" y="5920585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216786" y="5378753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1335 dagen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061946" y="4985835"/>
            <a:ext cx="2989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 van </a:t>
            </a:r>
            <a:endParaRPr lang="nl-NL" sz="2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toorn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701787" y="3000360"/>
            <a:ext cx="189928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martelaren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4709904" y="4873149"/>
            <a:ext cx="2083114" cy="814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6793018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641885" y="497649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1000 </a:t>
            </a:r>
            <a:endParaRPr lang="nl-NL" sz="2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jaren</a:t>
            </a:r>
            <a:endParaRPr lang="nl-NL" sz="20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Rechte verbindingslijn 23"/>
          <p:cNvCxnSpPr/>
          <p:nvPr/>
        </p:nvCxnSpPr>
        <p:spPr>
          <a:xfrm flipV="1">
            <a:off x="8868616" y="4827829"/>
            <a:ext cx="2131036" cy="17494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8801101" y="502767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nieuwe hemel en aarde</a:t>
            </a:r>
            <a:endParaRPr lang="nl-NL" sz="20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6" name="Rechte verbindingslijn met pijl 25"/>
          <p:cNvCxnSpPr/>
          <p:nvPr/>
        </p:nvCxnSpPr>
        <p:spPr>
          <a:xfrm flipV="1">
            <a:off x="8847948" y="4224792"/>
            <a:ext cx="7578" cy="5964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>
            <a:off x="8860417" y="4961894"/>
            <a:ext cx="10845" cy="1266467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7564404" y="6228361"/>
            <a:ext cx="27236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grote witte troon</a:t>
            </a:r>
            <a:endParaRPr lang="nl-NL" sz="20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601074" y="2976003"/>
            <a:ext cx="216024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 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 Abraham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1" name="Rechte verbindingslijn met pijl 30"/>
          <p:cNvCxnSpPr/>
          <p:nvPr/>
        </p:nvCxnSpPr>
        <p:spPr>
          <a:xfrm flipV="1">
            <a:off x="11020557" y="2295133"/>
            <a:ext cx="4752" cy="25396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 flipV="1">
            <a:off x="11022934" y="4818702"/>
            <a:ext cx="23275" cy="1833722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6369628" y="404685"/>
            <a:ext cx="4337302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einde: </a:t>
            </a:r>
            <a:r>
              <a:rPr lang="nl-NL" sz="3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levendmaking</a:t>
            </a:r>
            <a:r>
              <a:rPr lang="nl-NL" sz="3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van overige doden/ teniet doen van de dood</a:t>
            </a:r>
            <a:endParaRPr lang="nl-NL" sz="3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 rot="16200000">
            <a:off x="9443582" y="4117560"/>
            <a:ext cx="4406264" cy="615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3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alles in allen</a:t>
            </a:r>
            <a:endParaRPr lang="nl-NL" sz="3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1" name="Rechte verbindingslijn met pijl 50"/>
          <p:cNvCxnSpPr/>
          <p:nvPr/>
        </p:nvCxnSpPr>
        <p:spPr>
          <a:xfrm flipV="1">
            <a:off x="3916901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3103118" y="2991491"/>
            <a:ext cx="156520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getuigen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282796" y="4905644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1260 </a:t>
            </a:r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dagen</a:t>
            </a:r>
          </a:p>
        </p:txBody>
      </p:sp>
    </p:spTree>
    <p:extLst>
      <p:ext uri="{BB962C8B-B14F-4D97-AF65-F5344CB8AC3E}">
        <p14:creationId xmlns:p14="http://schemas.microsoft.com/office/powerpoint/2010/main" val="35340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5" y="692696"/>
            <a:ext cx="967393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Filippenzen 2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 opdat in de Naam van Jezus zich zou buigen elke knie van hen die in de hemel, 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die op de aarde, en die onder de aarde zijn,</a:t>
            </a:r>
          </a:p>
          <a:p>
            <a:pPr algn="ctr"/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 en elke tong zou belijden </a:t>
            </a:r>
          </a:p>
          <a:p>
            <a:pPr algn="ctr"/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 Jezus Christus Heer is, </a:t>
            </a:r>
          </a:p>
          <a:p>
            <a:pPr algn="ctr"/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 heerlijkheid van God de Vader.</a:t>
            </a:r>
            <a:endParaRPr lang="nl-NL" sz="3000" dirty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5" y="692696"/>
            <a:ext cx="967393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Filippenzen 2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10 </a:t>
            </a:r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opdat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Naam van Jezus zich zou buigen elke knie van hen die in de hemel,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op de aarde, en die onder de aarde zijn,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en elke tong zou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belijden 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(of: toejuichen)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Jezus Christus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is,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heerlijkheid van God de Vader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386307" y="4846320"/>
            <a:ext cx="1842543" cy="1928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621682" y="2991491"/>
            <a:ext cx="148143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ecclesia </a:t>
            </a:r>
          </a:p>
          <a:p>
            <a:endParaRPr lang="nl-NL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251350" y="420539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93018" y="4877219"/>
            <a:ext cx="1978068" cy="2668"/>
          </a:xfrm>
          <a:prstGeom prst="line">
            <a:avLst/>
          </a:prstGeom>
          <a:ln w="50800">
            <a:solidFill>
              <a:schemeClr val="tx1"/>
            </a:solidFill>
            <a:prstDash val="sysDash"/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239730" y="4832645"/>
            <a:ext cx="2438330" cy="2141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668320" y="2986635"/>
            <a:ext cx="2033019" cy="1228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recht-</a:t>
            </a: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vaardigen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4668320" y="421496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235008" y="4895532"/>
            <a:ext cx="16342" cy="97640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5910" y="5920585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216786" y="5378753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1335 dagen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061946" y="4985835"/>
            <a:ext cx="2989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 van </a:t>
            </a:r>
            <a:endParaRPr lang="nl-NL" sz="2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toorn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701787" y="3000360"/>
            <a:ext cx="189928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martelaren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4709904" y="4873149"/>
            <a:ext cx="2083114" cy="814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6793018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641885" y="497649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1000 </a:t>
            </a:r>
            <a:endParaRPr lang="nl-NL" sz="2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jaren</a:t>
            </a:r>
            <a:endParaRPr lang="nl-NL" sz="20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Rechte verbindingslijn 23"/>
          <p:cNvCxnSpPr/>
          <p:nvPr/>
        </p:nvCxnSpPr>
        <p:spPr>
          <a:xfrm flipV="1">
            <a:off x="8868616" y="4827829"/>
            <a:ext cx="2131036" cy="17494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8801101" y="502767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nieuwe hemel en aarde</a:t>
            </a:r>
            <a:endParaRPr lang="nl-NL" sz="20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6" name="Rechte verbindingslijn met pijl 25"/>
          <p:cNvCxnSpPr/>
          <p:nvPr/>
        </p:nvCxnSpPr>
        <p:spPr>
          <a:xfrm flipV="1">
            <a:off x="8847948" y="4224792"/>
            <a:ext cx="7578" cy="5964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>
            <a:off x="8860417" y="4961894"/>
            <a:ext cx="10845" cy="1266467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7564404" y="6228361"/>
            <a:ext cx="27236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grote witte troon</a:t>
            </a:r>
            <a:endParaRPr lang="nl-NL" sz="20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601074" y="2976003"/>
            <a:ext cx="216024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 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 Abraham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1" name="Rechte verbindingslijn met pijl 30"/>
          <p:cNvCxnSpPr/>
          <p:nvPr/>
        </p:nvCxnSpPr>
        <p:spPr>
          <a:xfrm flipV="1">
            <a:off x="11020557" y="2295133"/>
            <a:ext cx="4752" cy="25396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 flipV="1">
            <a:off x="11022934" y="4818702"/>
            <a:ext cx="23275" cy="1833722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 rot="16200000">
            <a:off x="9443582" y="4117560"/>
            <a:ext cx="4406264" cy="615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3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alles in allen</a:t>
            </a:r>
            <a:endParaRPr lang="nl-NL" sz="3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1" name="Rechte verbindingslijn met pijl 50"/>
          <p:cNvCxnSpPr/>
          <p:nvPr/>
        </p:nvCxnSpPr>
        <p:spPr>
          <a:xfrm flipV="1">
            <a:off x="3916901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3103118" y="2991491"/>
            <a:ext cx="156520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</a:p>
          <a:p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getuigen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282796" y="4905644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1260 </a:t>
            </a:r>
            <a:r>
              <a:rPr lang="nl-NL" sz="2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dagen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5777344" y="405601"/>
            <a:ext cx="4929585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nl-NL" sz="3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einde</a:t>
            </a:r>
          </a:p>
          <a:p>
            <a:pPr marL="457200" indent="-457200">
              <a:buFontTx/>
              <a:buChar char="-"/>
            </a:pPr>
            <a:r>
              <a:rPr lang="nl-NL" sz="3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nl-NL" sz="3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aatste </a:t>
            </a:r>
            <a:r>
              <a:rPr lang="nl-NL" sz="3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levendmaking</a:t>
            </a:r>
            <a:r>
              <a:rPr lang="nl-NL" sz="3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nl-NL" sz="3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teniet doen van de dood</a:t>
            </a:r>
            <a:endParaRPr lang="nl-NL" sz="3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6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 1"/>
          <p:cNvSpPr/>
          <p:nvPr/>
        </p:nvSpPr>
        <p:spPr>
          <a:xfrm flipV="1">
            <a:off x="724444" y="4369136"/>
            <a:ext cx="10628140" cy="10081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993" y="3248529"/>
            <a:ext cx="1365583" cy="13655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467" y="3248528"/>
            <a:ext cx="1371366" cy="137136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735" y="3248529"/>
            <a:ext cx="1327231" cy="132723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383" y="3227539"/>
            <a:ext cx="1369209" cy="136920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662" y="3242109"/>
            <a:ext cx="1375420" cy="1375420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128129" y="1185522"/>
            <a:ext cx="2579188" cy="1692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aeonen die voor ons geweest zijn</a:t>
            </a:r>
          </a:p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(Pred.1:10)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020763" y="348374"/>
            <a:ext cx="2160239" cy="20928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2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tegen-woordige</a:t>
            </a:r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boze </a:t>
            </a:r>
            <a:r>
              <a:rPr lang="nl-NL" sz="2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</a:t>
            </a:r>
            <a:endParaRPr lang="nl-NL" sz="2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(Gal.1:4)</a:t>
            </a:r>
          </a:p>
          <a:p>
            <a:endParaRPr lang="nl-NL" sz="2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494446" y="1162349"/>
            <a:ext cx="2489986" cy="1692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toekomende aeonen</a:t>
            </a:r>
          </a:p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(Ef.2:7)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757" y="2113692"/>
            <a:ext cx="666750" cy="942975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2397981" y="5541560"/>
            <a:ext cx="3342710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vóór de aeonen/</a:t>
            </a:r>
          </a:p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 </a:t>
            </a:r>
            <a:r>
              <a:rPr lang="nl-NL" sz="2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aeonische</a:t>
            </a:r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tijden</a:t>
            </a:r>
          </a:p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 Kor.2:7, 2 Tim.1:9)</a:t>
            </a:r>
          </a:p>
        </p:txBody>
      </p:sp>
      <p:cxnSp>
        <p:nvCxnSpPr>
          <p:cNvPr id="16" name="Rechte verbindingslijn met pijl 15"/>
          <p:cNvCxnSpPr/>
          <p:nvPr/>
        </p:nvCxnSpPr>
        <p:spPr>
          <a:xfrm flipH="1" flipV="1">
            <a:off x="1591460" y="4806175"/>
            <a:ext cx="688117" cy="9547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307508" y="5760972"/>
            <a:ext cx="3223959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voleinding van de </a:t>
            </a:r>
          </a:p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aeonen (Hebr.9:26)</a:t>
            </a:r>
          </a:p>
        </p:txBody>
      </p:sp>
      <p:cxnSp>
        <p:nvCxnSpPr>
          <p:cNvPr id="25" name="Rechte verbindingslijn met pijl 24"/>
          <p:cNvCxnSpPr/>
          <p:nvPr/>
        </p:nvCxnSpPr>
        <p:spPr>
          <a:xfrm flipV="1">
            <a:off x="9822069" y="4873192"/>
            <a:ext cx="857899" cy="8929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5" y="692696"/>
            <a:ext cx="112845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8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7 En jij doet hem heersen over de daden van jouw handen, alles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jij onder zijn voeten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gesteld.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5" y="692696"/>
            <a:ext cx="115858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Hebreeën 2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Alle dingen onderwerp jij onder zijn voeten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in het alle dingen aan hem onderwerpen, laat Hij niets aan hem níet-onderworpen.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echter, zien wij nog niet, dat aan hem alle dingen onderworpen zijn.</a:t>
            </a:r>
          </a:p>
        </p:txBody>
      </p:sp>
    </p:spTree>
    <p:extLst>
      <p:ext uri="{BB962C8B-B14F-4D97-AF65-F5344CB8AC3E}">
        <p14:creationId xmlns:p14="http://schemas.microsoft.com/office/powerpoint/2010/main" val="37605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277</Words>
  <Application>Microsoft Office PowerPoint</Application>
  <PresentationFormat>Breedbeeld</PresentationFormat>
  <Paragraphs>104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Kantoorthema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 Oudijn</cp:lastModifiedBy>
  <cp:revision>131</cp:revision>
  <dcterms:created xsi:type="dcterms:W3CDTF">2017-01-31T19:25:01Z</dcterms:created>
  <dcterms:modified xsi:type="dcterms:W3CDTF">2017-06-04T12:15:11Z</dcterms:modified>
</cp:coreProperties>
</file>