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63" r:id="rId3"/>
    <p:sldId id="364" r:id="rId4"/>
    <p:sldId id="367" r:id="rId5"/>
    <p:sldId id="365" r:id="rId6"/>
    <p:sldId id="369" r:id="rId7"/>
    <p:sldId id="370" r:id="rId8"/>
    <p:sldId id="371" r:id="rId9"/>
    <p:sldId id="368"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48" autoAdjust="0"/>
    <p:restoredTop sz="88389" autoAdjust="0"/>
  </p:normalViewPr>
  <p:slideViewPr>
    <p:cSldViewPr>
      <p:cViewPr varScale="1">
        <p:scale>
          <a:sx n="81" d="100"/>
          <a:sy n="81" d="100"/>
        </p:scale>
        <p:origin x="197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03C7-0066-410E-8B70-89328F157C83}" type="datetimeFigureOut">
              <a:rPr lang="nl-NL" smtClean="0"/>
              <a:t>24-9-2017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7A1D-98E9-4560-A03A-F71F64D98B1B}" type="slidenum">
              <a:rPr lang="nl-NL" smtClean="0"/>
              <a:t>‹nr.›</a:t>
            </a:fld>
            <a:endParaRPr lang="nl-NL"/>
          </a:p>
        </p:txBody>
      </p:sp>
    </p:spTree>
    <p:extLst>
      <p:ext uri="{BB962C8B-B14F-4D97-AF65-F5344CB8AC3E}">
        <p14:creationId xmlns:p14="http://schemas.microsoft.com/office/powerpoint/2010/main" val="223254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395790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97197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581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5906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0229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7523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CE73BE8-D9A2-45E5-BCB5-61077E2A4C9B}" type="datetimeFigureOut">
              <a:rPr lang="nl-NL" smtClean="0"/>
              <a:t>24-9-2017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57850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CE73BE8-D9A2-45E5-BCB5-61077E2A4C9B}" type="datetimeFigureOut">
              <a:rPr lang="nl-NL" smtClean="0"/>
              <a:t>24-9-2017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4905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CE73BE8-D9A2-45E5-BCB5-61077E2A4C9B}" type="datetimeFigureOut">
              <a:rPr lang="nl-NL" smtClean="0"/>
              <a:t>24-9-2017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4734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E73BE8-D9A2-45E5-BCB5-61077E2A4C9B}" type="datetimeFigureOut">
              <a:rPr lang="nl-NL" smtClean="0"/>
              <a:t>24-9-2017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3532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24-9-2017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6675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24-9-2017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4494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73BE8-D9A2-45E5-BCB5-61077E2A4C9B}" type="datetimeFigureOut">
              <a:rPr lang="nl-NL" smtClean="0"/>
              <a:t>24-9-2017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55460-62E7-4039-A20C-97F98A8F5B15}" type="slidenum">
              <a:rPr lang="nl-NL" smtClean="0"/>
              <a:t>‹nr.›</a:t>
            </a:fld>
            <a:endParaRPr lang="nl-NL"/>
          </a:p>
        </p:txBody>
      </p:sp>
    </p:spTree>
    <p:extLst>
      <p:ext uri="{BB962C8B-B14F-4D97-AF65-F5344CB8AC3E}">
        <p14:creationId xmlns:p14="http://schemas.microsoft.com/office/powerpoint/2010/main" val="295155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519360"/>
            <a:ext cx="9036496" cy="861774"/>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Simson (3)</a:t>
            </a:r>
          </a:p>
        </p:txBody>
      </p:sp>
      <p:sp>
        <p:nvSpPr>
          <p:cNvPr id="6" name="Tekstvak 5"/>
          <p:cNvSpPr txBox="1"/>
          <p:nvPr/>
        </p:nvSpPr>
        <p:spPr>
          <a:xfrm>
            <a:off x="251520" y="5999652"/>
            <a:ext cx="3275856" cy="707886"/>
          </a:xfrm>
          <a:prstGeom prst="rect">
            <a:avLst/>
          </a:prstGeom>
          <a:noFill/>
        </p:spPr>
        <p:txBody>
          <a:bodyPr wrap="square" rtlCol="0">
            <a:spAutoFit/>
          </a:bodyPr>
          <a:lstStyle/>
          <a:p>
            <a:r>
              <a:rPr lang="nl-NL" sz="2000" dirty="0" smtClean="0">
                <a:latin typeface="Verdana" pitchFamily="34" charset="0"/>
                <a:ea typeface="Verdana" pitchFamily="34" charset="0"/>
                <a:cs typeface="Verdana" pitchFamily="34" charset="0"/>
              </a:rPr>
              <a:t>24 september 2017</a:t>
            </a:r>
          </a:p>
          <a:p>
            <a:r>
              <a:rPr lang="nl-NL" sz="2000" dirty="0" smtClean="0">
                <a:latin typeface="Verdana" pitchFamily="34" charset="0"/>
                <a:ea typeface="Verdana" pitchFamily="34" charset="0"/>
                <a:cs typeface="Verdana" pitchFamily="34" charset="0"/>
              </a:rPr>
              <a:t>Urk</a:t>
            </a:r>
            <a:endParaRPr lang="nl-NL" sz="2000" dirty="0">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3"/>
          <a:stretch>
            <a:fillRect/>
          </a:stretch>
        </p:blipFill>
        <p:spPr>
          <a:xfrm>
            <a:off x="2051720" y="1696361"/>
            <a:ext cx="5269177" cy="3951883"/>
          </a:xfrm>
          <a:prstGeom prst="rect">
            <a:avLst/>
          </a:prstGeom>
        </p:spPr>
      </p:pic>
    </p:spTree>
    <p:extLst>
      <p:ext uri="{BB962C8B-B14F-4D97-AF65-F5344CB8AC3E}">
        <p14:creationId xmlns:p14="http://schemas.microsoft.com/office/powerpoint/2010/main" val="65501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13</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Abram zette zijn tenten op en ging  bij de eiken van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Mamre</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wonen, die bij Hebron zijn, en hij bouwde daar een altaar voor de HEERE</a:t>
            </a:r>
          </a:p>
        </p:txBody>
      </p:sp>
    </p:spTree>
    <p:extLst>
      <p:ext uri="{BB962C8B-B14F-4D97-AF65-F5344CB8AC3E}">
        <p14:creationId xmlns:p14="http://schemas.microsoft.com/office/powerpoint/2010/main" val="807349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Kronieken 6</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57</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nakomelingen van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Aäron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gaven zij de vrijsteden Hebron en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Libna</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846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816" y="3501008"/>
            <a:ext cx="2664296" cy="2604086"/>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816" y="980728"/>
            <a:ext cx="2664296" cy="2292188"/>
          </a:xfrm>
          <a:prstGeom prst="rect">
            <a:avLst/>
          </a:prstGeom>
        </p:spPr>
      </p:pic>
    </p:spTree>
    <p:extLst>
      <p:ext uri="{BB962C8B-B14F-4D97-AF65-F5344CB8AC3E}">
        <p14:creationId xmlns:p14="http://schemas.microsoft.com/office/powerpoint/2010/main" val="385066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27</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3 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Judas, die Hem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overgeleverd had</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zag dat Hij veroordeeld was, kreeg hij berouw en hij bracht de dertig zilverstukken bij de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overpriesters</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en de oudsten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terug…</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224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424731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Marcus 8</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29</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Hij zei tegen hen: Maar u, wie zegt u dat Ik ben? En Petrus antwoordde en zei tegen Hem:  U bent de Christus.</a:t>
            </a: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30</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Hij gebood hun streng dat zij met niemand over Hem zouden spreken.</a:t>
            </a:r>
          </a:p>
        </p:txBody>
      </p:sp>
    </p:spTree>
    <p:extLst>
      <p:ext uri="{BB962C8B-B14F-4D97-AF65-F5344CB8AC3E}">
        <p14:creationId xmlns:p14="http://schemas.microsoft.com/office/powerpoint/2010/main" val="4096654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6555641"/>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26</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63</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Maar Jezus zweeg. En de hogepriester antwoordde Hem: Ik bezweer U bij de levende God, dat U ons zegt of U de Christus bent, de Zoon van God.</a:t>
            </a: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64</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Jezus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zei tegen hem: U hebt het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gezegd. Maar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Ik zeg u: Van nu aan zult u de Zoon des mensen zien zitten aan de rechterhand van de kracht van God en zien komen op de wolken van de hemel.</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52433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5170646"/>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26</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65 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Toen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scheurde de hogepriester zijn kleren en zei: Hij heeft God gelasterd. Waarom hebben wij nog getuigen nodig? Zie, nu hebt u Zijn godslastering gehoord.</a:t>
            </a: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66</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denkt u? En zij antwoordden 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zeiden: Hij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is schuldig en verdient de dood.</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88913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Psalm 22</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Mijn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God, mijn God, waarom hebt U mij verlaten,</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van mijn verlossing, van de woorden van mijn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brullen?</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531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Deuteronomium 32</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20 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Hij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zei: Ik zal Mijn aangezicht voor hen verbergen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Ik zal zien wat hun einde is,</a:t>
            </a:r>
          </a:p>
        </p:txBody>
      </p:sp>
    </p:spTree>
    <p:extLst>
      <p:ext uri="{BB962C8B-B14F-4D97-AF65-F5344CB8AC3E}">
        <p14:creationId xmlns:p14="http://schemas.microsoft.com/office/powerpoint/2010/main" val="2540317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332398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Numeri 6</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12</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Daarna zal hij </a:t>
            </a:r>
            <a:r>
              <a:rPr lang="nl-NL" sz="3000" i="1" dirty="0">
                <a:solidFill>
                  <a:srgbClr val="002060"/>
                </a:solidFill>
                <a:latin typeface="Verdana" panose="020B0604030504040204" pitchFamily="34" charset="0"/>
                <a:ea typeface="Verdana" panose="020B0604030504040204" pitchFamily="34" charset="0"/>
                <a:cs typeface="Verdana" panose="020B0604030504040204" pitchFamily="34" charset="0"/>
              </a:rPr>
              <a:t>opnieuw</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de dagen van zijn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nazireeërschap</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aan de HEERE wijden; hij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zal als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schuldoffer een lam van een jaar oud brengen.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vorige dagen vervallen, omdat zijn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nazireeërschap</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verontreinigd was.</a:t>
            </a:r>
          </a:p>
        </p:txBody>
      </p:sp>
    </p:spTree>
    <p:extLst>
      <p:ext uri="{BB962C8B-B14F-4D97-AF65-F5344CB8AC3E}">
        <p14:creationId xmlns:p14="http://schemas.microsoft.com/office/powerpoint/2010/main" val="144771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836712"/>
            <a:ext cx="7560840"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Handelingen 8</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26 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een engel van de Heere sprak tot Filippus en zei: Sta op en ga naar het zuiden,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weg op die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van Jeruzalem afdaalt naar Gaza</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die eenzaam is.</a:t>
            </a:r>
          </a:p>
        </p:txBody>
      </p:sp>
    </p:spTree>
    <p:extLst>
      <p:ext uri="{BB962C8B-B14F-4D97-AF65-F5344CB8AC3E}">
        <p14:creationId xmlns:p14="http://schemas.microsoft.com/office/powerpoint/2010/main" val="114518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39552" y="692696"/>
            <a:ext cx="8064896" cy="5284120"/>
          </a:xfrm>
          <a:prstGeom prst="rect">
            <a:avLst/>
          </a:prstGeom>
        </p:spPr>
      </p:pic>
    </p:spTree>
    <p:extLst>
      <p:ext uri="{BB962C8B-B14F-4D97-AF65-F5344CB8AC3E}">
        <p14:creationId xmlns:p14="http://schemas.microsoft.com/office/powerpoint/2010/main" val="3427783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83568" y="764704"/>
            <a:ext cx="7953486" cy="5112568"/>
          </a:xfrm>
          <a:prstGeom prst="rect">
            <a:avLst/>
          </a:prstGeom>
        </p:spPr>
      </p:pic>
    </p:spTree>
    <p:extLst>
      <p:ext uri="{BB962C8B-B14F-4D97-AF65-F5344CB8AC3E}">
        <p14:creationId xmlns:p14="http://schemas.microsoft.com/office/powerpoint/2010/main" val="1529779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5170646"/>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27</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28 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toen zij Hem ontkleed hadden, deden zij Hem een scharlakenrode mantel om,</a:t>
            </a: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29</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vlochten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een kroon van dorens, zetten die op Zijn hoofd en gaven Hem een rietstok in Zijn rechterhand. Zij vielen op hun knieën voor Hem neer en bespotten Hem met de woorden: Gegroet, Koning van de Joden!</a:t>
            </a:r>
          </a:p>
        </p:txBody>
      </p:sp>
    </p:spTree>
    <p:extLst>
      <p:ext uri="{BB962C8B-B14F-4D97-AF65-F5344CB8AC3E}">
        <p14:creationId xmlns:p14="http://schemas.microsoft.com/office/powerpoint/2010/main" val="3701845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2</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8 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wijsheid die niemand van de leiders van deze wereld gekend heeft.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Immers</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als zij die gekend hadden, zouden zij de Heere der heerlijkheid niet gekruisigd hebben.</a:t>
            </a:r>
          </a:p>
        </p:txBody>
      </p:sp>
    </p:spTree>
    <p:extLst>
      <p:ext uri="{BB962C8B-B14F-4D97-AF65-F5344CB8AC3E}">
        <p14:creationId xmlns:p14="http://schemas.microsoft.com/office/powerpoint/2010/main" val="668738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548680"/>
            <a:ext cx="7992888" cy="1477328"/>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15 …..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Indien Eén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voor allen gestorven is, dan zijn zij allen gestorven. </a:t>
            </a:r>
          </a:p>
        </p:txBody>
      </p:sp>
    </p:spTree>
    <p:extLst>
      <p:ext uri="{BB962C8B-B14F-4D97-AF65-F5344CB8AC3E}">
        <p14:creationId xmlns:p14="http://schemas.microsoft.com/office/powerpoint/2010/main" val="132870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961394" cy="424731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Hosea 1</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begin van het spreken van de HEERE door Hosea.</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HEERE zei tegen Hosea:</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Ga</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Neem voor u een vrouw van de hoererijen</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kinderen van de hoererijen,</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want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het land wendt zich in schandelijke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hoererij van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HEERE af.</a:t>
            </a:r>
          </a:p>
        </p:txBody>
      </p:sp>
    </p:spTree>
    <p:extLst>
      <p:ext uri="{BB962C8B-B14F-4D97-AF65-F5344CB8AC3E}">
        <p14:creationId xmlns:p14="http://schemas.microsoft.com/office/powerpoint/2010/main" val="3914517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9552" y="1196752"/>
            <a:ext cx="8136115" cy="2862322"/>
          </a:xfrm>
          <a:prstGeom prst="rect">
            <a:avLst/>
          </a:prstGeom>
        </p:spPr>
        <p:txBody>
          <a:bodyPr wrap="square">
            <a:spAutoFit/>
          </a:bodyPr>
          <a:lstStyle/>
          <a:p>
            <a:r>
              <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rPr>
              <a:t>Johannes </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En  op de eerste dag van de week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ging Maria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Magdalena vroeg, toen het nog donker was, naar het graf, en zij zag dat de steen van het graf weggenomen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was…</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4505913" y="3789040"/>
            <a:ext cx="4082455" cy="2889827"/>
          </a:xfrm>
          <a:prstGeom prst="rect">
            <a:avLst/>
          </a:prstGeom>
        </p:spPr>
      </p:pic>
    </p:spTree>
    <p:extLst>
      <p:ext uri="{BB962C8B-B14F-4D97-AF65-F5344CB8AC3E}">
        <p14:creationId xmlns:p14="http://schemas.microsoft.com/office/powerpoint/2010/main" val="16032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961394" cy="332398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17 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Ik zal u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zeker rijk zegenen en uw nageslacht zeer talrijk maken, als de sterren aan de hemel en als het zand dat aan de oever van de zee is.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Uw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nageslacht zal de poort van zijn vijanden in bezit hebben.</a:t>
            </a:r>
          </a:p>
        </p:txBody>
      </p:sp>
    </p:spTree>
    <p:extLst>
      <p:ext uri="{BB962C8B-B14F-4D97-AF65-F5344CB8AC3E}">
        <p14:creationId xmlns:p14="http://schemas.microsoft.com/office/powerpoint/2010/main" val="415306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16</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Ik zeg u ook dat u Petrus bent, en op  deze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petra</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zal Ik Mijn gemeente bouwen,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de  poorten van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dodenrijk </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zullen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haar niet overweldigen.</a:t>
            </a:r>
          </a:p>
        </p:txBody>
      </p:sp>
    </p:spTree>
    <p:extLst>
      <p:ext uri="{BB962C8B-B14F-4D97-AF65-F5344CB8AC3E}">
        <p14:creationId xmlns:p14="http://schemas.microsoft.com/office/powerpoint/2010/main" val="247427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Psalm 9</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Wees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mij genadig,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JAHWEH;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zie mijn vernedering door mijn haters, jij die mij opheft van de poorten van de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dood.</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149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836712"/>
            <a:ext cx="7632848"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Handelingen 2</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24</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heeft Hem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opstaan door de weeën van de dood te ontbinden, omdat het niet mogelijk was dat Hij daardoor vastgehouden zou worden.</a:t>
            </a:r>
          </a:p>
        </p:txBody>
      </p:sp>
    </p:spTree>
    <p:extLst>
      <p:ext uri="{BB962C8B-B14F-4D97-AF65-F5344CB8AC3E}">
        <p14:creationId xmlns:p14="http://schemas.microsoft.com/office/powerpoint/2010/main" val="154640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421166" y="0"/>
            <a:ext cx="5482230" cy="6858000"/>
          </a:xfrm>
          <a:prstGeom prst="rect">
            <a:avLst/>
          </a:prstGeom>
        </p:spPr>
      </p:pic>
    </p:spTree>
    <p:extLst>
      <p:ext uri="{BB962C8B-B14F-4D97-AF65-F5344CB8AC3E}">
        <p14:creationId xmlns:p14="http://schemas.microsoft.com/office/powerpoint/2010/main" val="259973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 A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000" dirty="0">
            <a:solidFill>
              <a:srgbClr val="00206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 AP</Template>
  <TotalTime>9694</TotalTime>
  <Words>132</Words>
  <Application>Microsoft Office PowerPoint</Application>
  <PresentationFormat>Diavoorstelling (4:3)</PresentationFormat>
  <Paragraphs>63</Paragraphs>
  <Slides>24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Verdana</vt:lpstr>
      <vt:lpstr>standaard 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Piet</dc:creator>
  <cp:lastModifiedBy>G Oudijn</cp:lastModifiedBy>
  <cp:revision>420</cp:revision>
  <dcterms:created xsi:type="dcterms:W3CDTF">2015-09-27T18:17:31Z</dcterms:created>
  <dcterms:modified xsi:type="dcterms:W3CDTF">2017-09-24T19:16:56Z</dcterms:modified>
</cp:coreProperties>
</file>