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2" r:id="rId6"/>
    <p:sldId id="263" r:id="rId7"/>
    <p:sldId id="264" r:id="rId8"/>
    <p:sldId id="265" r:id="rId9"/>
    <p:sldId id="266" r:id="rId10"/>
    <p:sldId id="258" r:id="rId11"/>
    <p:sldId id="267" r:id="rId12"/>
    <p:sldId id="268" r:id="rId13"/>
    <p:sldId id="269" r:id="rId14"/>
    <p:sldId id="270" r:id="rId15"/>
    <p:sldId id="271" r:id="rId16"/>
    <p:sldId id="272" r:id="rId17"/>
    <p:sldId id="273" r:id="rId18"/>
    <p:sldId id="274" r:id="rId19"/>
    <p:sldId id="275" r:id="rId20"/>
    <p:sldId id="277" r:id="rId21"/>
    <p:sldId id="276"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868" autoAdjust="0"/>
    <p:restoredTop sz="94660"/>
  </p:normalViewPr>
  <p:slideViewPr>
    <p:cSldViewPr snapToGrid="0">
      <p:cViewPr varScale="1">
        <p:scale>
          <a:sx n="92" d="100"/>
          <a:sy n="92" d="100"/>
        </p:scale>
        <p:origin x="504" y="9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2E712BF-62E4-4BBF-8522-BE2681EC8D5C}" type="datetimeFigureOut">
              <a:rPr lang="nl-NL" smtClean="0"/>
              <a:t>17-12-2017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FFA5E3A-34B5-4A31-BEAC-390ADF7D6F58}" type="slidenum">
              <a:rPr lang="nl-NL" smtClean="0"/>
              <a:t>‹nr.›</a:t>
            </a:fld>
            <a:endParaRPr lang="nl-NL"/>
          </a:p>
        </p:txBody>
      </p:sp>
    </p:spTree>
    <p:extLst>
      <p:ext uri="{BB962C8B-B14F-4D97-AF65-F5344CB8AC3E}">
        <p14:creationId xmlns:p14="http://schemas.microsoft.com/office/powerpoint/2010/main" val="3942493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2E712BF-62E4-4BBF-8522-BE2681EC8D5C}" type="datetimeFigureOut">
              <a:rPr lang="nl-NL" smtClean="0"/>
              <a:t>17-12-2017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FFA5E3A-34B5-4A31-BEAC-390ADF7D6F58}" type="slidenum">
              <a:rPr lang="nl-NL" smtClean="0"/>
              <a:t>‹nr.›</a:t>
            </a:fld>
            <a:endParaRPr lang="nl-NL"/>
          </a:p>
        </p:txBody>
      </p:sp>
    </p:spTree>
    <p:extLst>
      <p:ext uri="{BB962C8B-B14F-4D97-AF65-F5344CB8AC3E}">
        <p14:creationId xmlns:p14="http://schemas.microsoft.com/office/powerpoint/2010/main" val="3609297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2E712BF-62E4-4BBF-8522-BE2681EC8D5C}" type="datetimeFigureOut">
              <a:rPr lang="nl-NL" smtClean="0"/>
              <a:t>17-12-2017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FFA5E3A-34B5-4A31-BEAC-390ADF7D6F58}" type="slidenum">
              <a:rPr lang="nl-NL" smtClean="0"/>
              <a:t>‹nr.›</a:t>
            </a:fld>
            <a:endParaRPr lang="nl-NL"/>
          </a:p>
        </p:txBody>
      </p:sp>
    </p:spTree>
    <p:extLst>
      <p:ext uri="{BB962C8B-B14F-4D97-AF65-F5344CB8AC3E}">
        <p14:creationId xmlns:p14="http://schemas.microsoft.com/office/powerpoint/2010/main" val="3083164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2E712BF-62E4-4BBF-8522-BE2681EC8D5C}" type="datetimeFigureOut">
              <a:rPr lang="nl-NL" smtClean="0"/>
              <a:t>17-12-2017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FFA5E3A-34B5-4A31-BEAC-390ADF7D6F58}" type="slidenum">
              <a:rPr lang="nl-NL" smtClean="0"/>
              <a:t>‹nr.›</a:t>
            </a:fld>
            <a:endParaRPr lang="nl-NL"/>
          </a:p>
        </p:txBody>
      </p:sp>
    </p:spTree>
    <p:extLst>
      <p:ext uri="{BB962C8B-B14F-4D97-AF65-F5344CB8AC3E}">
        <p14:creationId xmlns:p14="http://schemas.microsoft.com/office/powerpoint/2010/main" val="2862444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2E712BF-62E4-4BBF-8522-BE2681EC8D5C}" type="datetimeFigureOut">
              <a:rPr lang="nl-NL" smtClean="0"/>
              <a:t>17-12-2017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FFA5E3A-34B5-4A31-BEAC-390ADF7D6F58}" type="slidenum">
              <a:rPr lang="nl-NL" smtClean="0"/>
              <a:t>‹nr.›</a:t>
            </a:fld>
            <a:endParaRPr lang="nl-NL"/>
          </a:p>
        </p:txBody>
      </p:sp>
    </p:spTree>
    <p:extLst>
      <p:ext uri="{BB962C8B-B14F-4D97-AF65-F5344CB8AC3E}">
        <p14:creationId xmlns:p14="http://schemas.microsoft.com/office/powerpoint/2010/main" val="1519096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2E712BF-62E4-4BBF-8522-BE2681EC8D5C}" type="datetimeFigureOut">
              <a:rPr lang="nl-NL" smtClean="0"/>
              <a:t>17-12-2017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FFA5E3A-34B5-4A31-BEAC-390ADF7D6F58}" type="slidenum">
              <a:rPr lang="nl-NL" smtClean="0"/>
              <a:t>‹nr.›</a:t>
            </a:fld>
            <a:endParaRPr lang="nl-NL"/>
          </a:p>
        </p:txBody>
      </p:sp>
    </p:spTree>
    <p:extLst>
      <p:ext uri="{BB962C8B-B14F-4D97-AF65-F5344CB8AC3E}">
        <p14:creationId xmlns:p14="http://schemas.microsoft.com/office/powerpoint/2010/main" val="288902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2E712BF-62E4-4BBF-8522-BE2681EC8D5C}" type="datetimeFigureOut">
              <a:rPr lang="nl-NL" smtClean="0"/>
              <a:t>17-12-2017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FFA5E3A-34B5-4A31-BEAC-390ADF7D6F58}" type="slidenum">
              <a:rPr lang="nl-NL" smtClean="0"/>
              <a:t>‹nr.›</a:t>
            </a:fld>
            <a:endParaRPr lang="nl-NL"/>
          </a:p>
        </p:txBody>
      </p:sp>
    </p:spTree>
    <p:extLst>
      <p:ext uri="{BB962C8B-B14F-4D97-AF65-F5344CB8AC3E}">
        <p14:creationId xmlns:p14="http://schemas.microsoft.com/office/powerpoint/2010/main" val="258267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2E712BF-62E4-4BBF-8522-BE2681EC8D5C}" type="datetimeFigureOut">
              <a:rPr lang="nl-NL" smtClean="0"/>
              <a:t>17-12-2017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FFA5E3A-34B5-4A31-BEAC-390ADF7D6F58}" type="slidenum">
              <a:rPr lang="nl-NL" smtClean="0"/>
              <a:t>‹nr.›</a:t>
            </a:fld>
            <a:endParaRPr lang="nl-NL"/>
          </a:p>
        </p:txBody>
      </p:sp>
    </p:spTree>
    <p:extLst>
      <p:ext uri="{BB962C8B-B14F-4D97-AF65-F5344CB8AC3E}">
        <p14:creationId xmlns:p14="http://schemas.microsoft.com/office/powerpoint/2010/main" val="196644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2E712BF-62E4-4BBF-8522-BE2681EC8D5C}" type="datetimeFigureOut">
              <a:rPr lang="nl-NL" smtClean="0"/>
              <a:t>17-12-2017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FFA5E3A-34B5-4A31-BEAC-390ADF7D6F58}" type="slidenum">
              <a:rPr lang="nl-NL" smtClean="0"/>
              <a:t>‹nr.›</a:t>
            </a:fld>
            <a:endParaRPr lang="nl-NL"/>
          </a:p>
        </p:txBody>
      </p:sp>
    </p:spTree>
    <p:extLst>
      <p:ext uri="{BB962C8B-B14F-4D97-AF65-F5344CB8AC3E}">
        <p14:creationId xmlns:p14="http://schemas.microsoft.com/office/powerpoint/2010/main" val="3898890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2E712BF-62E4-4BBF-8522-BE2681EC8D5C}" type="datetimeFigureOut">
              <a:rPr lang="nl-NL" smtClean="0"/>
              <a:t>17-12-2017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FFA5E3A-34B5-4A31-BEAC-390ADF7D6F58}" type="slidenum">
              <a:rPr lang="nl-NL" smtClean="0"/>
              <a:t>‹nr.›</a:t>
            </a:fld>
            <a:endParaRPr lang="nl-NL"/>
          </a:p>
        </p:txBody>
      </p:sp>
    </p:spTree>
    <p:extLst>
      <p:ext uri="{BB962C8B-B14F-4D97-AF65-F5344CB8AC3E}">
        <p14:creationId xmlns:p14="http://schemas.microsoft.com/office/powerpoint/2010/main" val="280045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2E712BF-62E4-4BBF-8522-BE2681EC8D5C}" type="datetimeFigureOut">
              <a:rPr lang="nl-NL" smtClean="0"/>
              <a:t>17-12-2017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FFA5E3A-34B5-4A31-BEAC-390ADF7D6F58}" type="slidenum">
              <a:rPr lang="nl-NL" smtClean="0"/>
              <a:t>‹nr.›</a:t>
            </a:fld>
            <a:endParaRPr lang="nl-NL"/>
          </a:p>
        </p:txBody>
      </p:sp>
    </p:spTree>
    <p:extLst>
      <p:ext uri="{BB962C8B-B14F-4D97-AF65-F5344CB8AC3E}">
        <p14:creationId xmlns:p14="http://schemas.microsoft.com/office/powerpoint/2010/main" val="4000138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712BF-62E4-4BBF-8522-BE2681EC8D5C}" type="datetimeFigureOut">
              <a:rPr lang="nl-NL" smtClean="0"/>
              <a:t>17-12-2017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A5E3A-34B5-4A31-BEAC-390ADF7D6F58}" type="slidenum">
              <a:rPr lang="nl-NL" smtClean="0"/>
              <a:t>‹nr.›</a:t>
            </a:fld>
            <a:endParaRPr lang="nl-NL"/>
          </a:p>
        </p:txBody>
      </p:sp>
    </p:spTree>
    <p:extLst>
      <p:ext uri="{BB962C8B-B14F-4D97-AF65-F5344CB8AC3E}">
        <p14:creationId xmlns:p14="http://schemas.microsoft.com/office/powerpoint/2010/main" val="4068661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0" y="337299"/>
            <a:ext cx="12043064" cy="861774"/>
          </a:xfrm>
          <a:prstGeom prst="rect">
            <a:avLst/>
          </a:prstGeom>
          <a:noFill/>
        </p:spPr>
        <p:txBody>
          <a:bodyPr wrap="square" rtlCol="0">
            <a:spAutoFit/>
          </a:bodyPr>
          <a:lstStyle/>
          <a:p>
            <a:pPr algn="ctr"/>
            <a:r>
              <a:rPr lang="nl-NL" sz="5000" b="1" dirty="0" smtClean="0">
                <a:solidFill>
                  <a:srgbClr val="002060"/>
                </a:solidFill>
                <a:latin typeface="Verdana" pitchFamily="34" charset="0"/>
                <a:ea typeface="Verdana" pitchFamily="34" charset="0"/>
                <a:cs typeface="Verdana" pitchFamily="34" charset="0"/>
              </a:rPr>
              <a:t>de geboorte van Jezus</a:t>
            </a:r>
          </a:p>
        </p:txBody>
      </p:sp>
      <p:sp>
        <p:nvSpPr>
          <p:cNvPr id="4" name="Tekstvak 3"/>
          <p:cNvSpPr txBox="1"/>
          <p:nvPr/>
        </p:nvSpPr>
        <p:spPr>
          <a:xfrm>
            <a:off x="128286" y="6046201"/>
            <a:ext cx="3275856" cy="707886"/>
          </a:xfrm>
          <a:prstGeom prst="rect">
            <a:avLst/>
          </a:prstGeom>
          <a:noFill/>
        </p:spPr>
        <p:txBody>
          <a:bodyPr wrap="square" rtlCol="0">
            <a:spAutoFit/>
          </a:bodyPr>
          <a:lstStyle/>
          <a:p>
            <a:r>
              <a:rPr lang="nl-NL" sz="2000" dirty="0" smtClean="0">
                <a:latin typeface="Verdana" pitchFamily="34" charset="0"/>
                <a:ea typeface="Verdana" pitchFamily="34" charset="0"/>
                <a:cs typeface="Verdana" pitchFamily="34" charset="0"/>
              </a:rPr>
              <a:t>17 december 2017</a:t>
            </a:r>
          </a:p>
          <a:p>
            <a:r>
              <a:rPr lang="nl-NL" sz="2000" dirty="0" smtClean="0">
                <a:latin typeface="Verdana" pitchFamily="34" charset="0"/>
                <a:ea typeface="Verdana" pitchFamily="34" charset="0"/>
                <a:cs typeface="Verdana" pitchFamily="34" charset="0"/>
              </a:rPr>
              <a:t>Hendrik Ido Ambacht</a:t>
            </a:r>
            <a:endParaRPr lang="nl-NL" sz="2000" dirty="0">
              <a:latin typeface="Verdana" pitchFamily="34" charset="0"/>
              <a:ea typeface="Verdana" pitchFamily="34" charset="0"/>
              <a:cs typeface="Verdana" pitchFamily="34" charset="0"/>
            </a:endParaRPr>
          </a:p>
        </p:txBody>
      </p:sp>
      <p:pic>
        <p:nvPicPr>
          <p:cNvPr id="2" name="Afbeelding 1"/>
          <p:cNvPicPr>
            <a:picLocks noChangeAspect="1"/>
          </p:cNvPicPr>
          <p:nvPr/>
        </p:nvPicPr>
        <p:blipFill>
          <a:blip r:embed="rId2"/>
          <a:stretch>
            <a:fillRect/>
          </a:stretch>
        </p:blipFill>
        <p:spPr>
          <a:xfrm>
            <a:off x="3373022" y="1636255"/>
            <a:ext cx="5297019" cy="3972764"/>
          </a:xfrm>
          <a:prstGeom prst="rect">
            <a:avLst/>
          </a:prstGeom>
        </p:spPr>
      </p:pic>
    </p:spTree>
    <p:extLst>
      <p:ext uri="{BB962C8B-B14F-4D97-AF65-F5344CB8AC3E}">
        <p14:creationId xmlns:p14="http://schemas.microsoft.com/office/powerpoint/2010/main" val="2414483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stretch>
            <a:fillRect/>
          </a:stretch>
        </p:blipFill>
        <p:spPr>
          <a:xfrm>
            <a:off x="3491345" y="-72736"/>
            <a:ext cx="4469823" cy="7029800"/>
          </a:xfrm>
          <a:prstGeom prst="rect">
            <a:avLst/>
          </a:prstGeom>
        </p:spPr>
      </p:pic>
    </p:spTree>
    <p:extLst>
      <p:ext uri="{BB962C8B-B14F-4D97-AF65-F5344CB8AC3E}">
        <p14:creationId xmlns:p14="http://schemas.microsoft.com/office/powerpoint/2010/main" val="3467104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36417" y="519546"/>
            <a:ext cx="11201401" cy="323165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1</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20 (…) een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boodschapper van de Heer verscheen aan hem in een droomtoestand, en hij zegt: </a:t>
            </a:r>
            <a:endPar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400"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Jozef</a:t>
            </a:r>
            <a:r>
              <a:rPr lang="nl-NL" sz="3400" u="sng" dirty="0">
                <a:solidFill>
                  <a:srgbClr val="002060"/>
                </a:solidFill>
                <a:latin typeface="Verdana" panose="020B0604030504040204" pitchFamily="34" charset="0"/>
                <a:ea typeface="Verdana" panose="020B0604030504040204" pitchFamily="34" charset="0"/>
                <a:cs typeface="Verdana" panose="020B0604030504040204" pitchFamily="34" charset="0"/>
              </a:rPr>
              <a:t>, zoon van David</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 wees niet bevreesd om Maria, jouw vrouw, mee te nemen, want wat in haar verwekt is, is vanuit heilige geest.</a:t>
            </a:r>
          </a:p>
        </p:txBody>
      </p:sp>
    </p:spTree>
    <p:extLst>
      <p:ext uri="{BB962C8B-B14F-4D97-AF65-F5344CB8AC3E}">
        <p14:creationId xmlns:p14="http://schemas.microsoft.com/office/powerpoint/2010/main" val="17700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36417" y="519546"/>
            <a:ext cx="11201401" cy="270843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Mattheus 2</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23 En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hij komt daar, en hij woont in een stad, genaamd </a:t>
            </a:r>
            <a:r>
              <a:rPr lang="nl-NL" sz="3400" dirty="0" err="1">
                <a:solidFill>
                  <a:srgbClr val="002060"/>
                </a:solidFill>
                <a:latin typeface="Verdana" panose="020B0604030504040204" pitchFamily="34" charset="0"/>
                <a:ea typeface="Verdana" panose="020B0604030504040204" pitchFamily="34" charset="0"/>
                <a:cs typeface="Verdana" panose="020B0604030504040204" pitchFamily="34" charset="0"/>
              </a:rPr>
              <a:t>Nazaret</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 opdat vervuld zou worden wat door de profeten uitgesproken werd, dat Hij een </a:t>
            </a:r>
            <a:r>
              <a:rPr lang="nl-NL" sz="3400" dirty="0" err="1">
                <a:solidFill>
                  <a:srgbClr val="002060"/>
                </a:solidFill>
                <a:latin typeface="Verdana" panose="020B0604030504040204" pitchFamily="34" charset="0"/>
                <a:ea typeface="Verdana" panose="020B0604030504040204" pitchFamily="34" charset="0"/>
                <a:cs typeface="Verdana" panose="020B0604030504040204" pitchFamily="34" charset="0"/>
              </a:rPr>
              <a:t>Nazoreeër</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 genoemd zal worden.</a:t>
            </a:r>
          </a:p>
        </p:txBody>
      </p:sp>
      <p:sp>
        <p:nvSpPr>
          <p:cNvPr id="6" name="Tekstvak 5"/>
          <p:cNvSpPr txBox="1"/>
          <p:nvPr/>
        </p:nvSpPr>
        <p:spPr>
          <a:xfrm>
            <a:off x="3938156" y="4748646"/>
            <a:ext cx="2660072" cy="553998"/>
          </a:xfrm>
          <a:prstGeom prst="rect">
            <a:avLst/>
          </a:prstGeom>
          <a:noFill/>
          <a:ln w="19050">
            <a:solidFill>
              <a:schemeClr val="tx1"/>
            </a:solidFill>
          </a:ln>
        </p:spPr>
        <p:txBody>
          <a:bodyPr wrap="square" rtlCol="0">
            <a:spAutoFit/>
          </a:bodyPr>
          <a:lstStyle/>
          <a:p>
            <a:r>
              <a:rPr lang="nl-NL" sz="3000" dirty="0">
                <a:latin typeface="Verdana" panose="020B0604030504040204" pitchFamily="34" charset="0"/>
                <a:ea typeface="Verdana" panose="020B0604030504040204" pitchFamily="34" charset="0"/>
                <a:cs typeface="Verdana" panose="020B0604030504040204" pitchFamily="34" charset="0"/>
              </a:rPr>
              <a:t> </a:t>
            </a:r>
            <a:r>
              <a:rPr lang="nl-NL" sz="3000" dirty="0" smtClean="0">
                <a:latin typeface="Verdana" panose="020B0604030504040204" pitchFamily="34" charset="0"/>
                <a:ea typeface="Verdana" panose="020B0604030504040204" pitchFamily="34" charset="0"/>
                <a:cs typeface="Verdana" panose="020B0604030504040204" pitchFamily="34" charset="0"/>
              </a:rPr>
              <a:t>Jesaja 11</a:t>
            </a:r>
          </a:p>
        </p:txBody>
      </p:sp>
      <p:pic>
        <p:nvPicPr>
          <p:cNvPr id="1025" name="Picture 1" descr="Circle_Oran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6200" cy="762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ircle_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 cy="7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539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30683" y="563618"/>
            <a:ext cx="10952018" cy="2862322"/>
          </a:xfrm>
          <a:prstGeom prst="rect">
            <a:avLst/>
          </a:prstGeom>
        </p:spPr>
        <p:txBody>
          <a:bodyPr wrap="square">
            <a:spAutoFit/>
          </a:bodyPr>
          <a:lstStyle/>
          <a:p>
            <a:pPr algn="ctr"/>
            <a:r>
              <a:rPr lang="nl-NL" sz="3600" b="1" dirty="0">
                <a:latin typeface="Verdana" panose="020B0604030504040204" pitchFamily="34" charset="0"/>
                <a:ea typeface="Verdana" panose="020B0604030504040204" pitchFamily="34" charset="0"/>
                <a:cs typeface="Verdana" panose="020B0604030504040204" pitchFamily="34" charset="0"/>
              </a:rPr>
              <a:t>Jesaja 11</a:t>
            </a:r>
          </a:p>
          <a:p>
            <a:pPr algn="ctr"/>
            <a:r>
              <a:rPr lang="nl-NL" sz="3600" dirty="0" smtClean="0">
                <a:latin typeface="Verdana" panose="020B0604030504040204" pitchFamily="34" charset="0"/>
                <a:ea typeface="Verdana" panose="020B0604030504040204" pitchFamily="34" charset="0"/>
                <a:cs typeface="Verdana" panose="020B0604030504040204" pitchFamily="34" charset="0"/>
              </a:rPr>
              <a:t>1 Want  </a:t>
            </a:r>
            <a:r>
              <a:rPr lang="nl-NL" sz="3600" dirty="0">
                <a:latin typeface="Verdana" panose="020B0604030504040204" pitchFamily="34" charset="0"/>
                <a:ea typeface="Verdana" panose="020B0604030504040204" pitchFamily="34" charset="0"/>
                <a:cs typeface="Verdana" panose="020B0604030504040204" pitchFamily="34" charset="0"/>
              </a:rPr>
              <a:t>er zal een Twijgje opgroeien uit de afgehouwen stronk van </a:t>
            </a:r>
            <a:r>
              <a:rPr lang="nl-NL" sz="3600" dirty="0" err="1">
                <a:latin typeface="Verdana" panose="020B0604030504040204" pitchFamily="34" charset="0"/>
                <a:ea typeface="Verdana" panose="020B0604030504040204" pitchFamily="34" charset="0"/>
                <a:cs typeface="Verdana" panose="020B0604030504040204" pitchFamily="34" charset="0"/>
              </a:rPr>
              <a:t>Isaï</a:t>
            </a:r>
            <a:r>
              <a:rPr lang="nl-NL" sz="3600" dirty="0">
                <a:latin typeface="Verdana" panose="020B0604030504040204" pitchFamily="34" charset="0"/>
                <a:ea typeface="Verdana" panose="020B0604030504040204" pitchFamily="34" charset="0"/>
                <a:cs typeface="Verdana" panose="020B0604030504040204" pitchFamily="34" charset="0"/>
              </a:rPr>
              <a:t>,</a:t>
            </a:r>
          </a:p>
          <a:p>
            <a:pPr algn="ctr"/>
            <a:r>
              <a:rPr lang="nl-NL" sz="3600" dirty="0">
                <a:latin typeface="Verdana" panose="020B0604030504040204" pitchFamily="34" charset="0"/>
                <a:ea typeface="Verdana" panose="020B0604030504040204" pitchFamily="34" charset="0"/>
                <a:cs typeface="Verdana" panose="020B0604030504040204" pitchFamily="34" charset="0"/>
              </a:rPr>
              <a:t>en een Loot uit zijn wortels zal vrucht voortbrengen. </a:t>
            </a: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7492" y="4626158"/>
            <a:ext cx="9795308" cy="2231842"/>
          </a:xfrm>
          <a:prstGeom prst="rect">
            <a:avLst/>
          </a:prstGeom>
        </p:spPr>
      </p:pic>
    </p:spTree>
    <p:extLst>
      <p:ext uri="{BB962C8B-B14F-4D97-AF65-F5344CB8AC3E}">
        <p14:creationId xmlns:p14="http://schemas.microsoft.com/office/powerpoint/2010/main" val="4105382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36417" y="519546"/>
            <a:ext cx="11201401" cy="323165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Psalm 2</a:t>
            </a:r>
          </a:p>
          <a:p>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6 </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Ik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heb Mijn Koning toch </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gezalfd over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Sion, Mijn heilige berg.</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7 Ik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zal het besluit </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bekendmaken:</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HEERE heeft tegen Mij gezegd:  U bent Mijn </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Zoon, Ík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heb U heden verwekt.</a:t>
            </a:r>
          </a:p>
        </p:txBody>
      </p:sp>
    </p:spTree>
    <p:extLst>
      <p:ext uri="{BB962C8B-B14F-4D97-AF65-F5344CB8AC3E}">
        <p14:creationId xmlns:p14="http://schemas.microsoft.com/office/powerpoint/2010/main" val="158624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374071" y="218210"/>
            <a:ext cx="11201401" cy="6370975"/>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Johannes 20</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5 En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hij bukt om te kijken, en hij kijkt naar de linnen windsels, die daar liggen</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Niettemin</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 hij ging niet naar binnen.</a:t>
            </a:r>
          </a:p>
          <a:p>
            <a:endPar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6 Simon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Petrus, dan, die hem volgt, komt ook, en hij kwam het grafgewelf binnen, en hij aanschouwt de linnen windsels, die daar liggen</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p>
          <a:p>
            <a:endPar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7 en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de zweetdoek, die op zijn hoofd was, ligt niet bij de linnen windsels, maar er los van, opgerold, op een andere plaats.</a:t>
            </a:r>
          </a:p>
        </p:txBody>
      </p:sp>
    </p:spTree>
    <p:extLst>
      <p:ext uri="{BB962C8B-B14F-4D97-AF65-F5344CB8AC3E}">
        <p14:creationId xmlns:p14="http://schemas.microsoft.com/office/powerpoint/2010/main" val="3035736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374071" y="218210"/>
            <a:ext cx="11201401" cy="270843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Hosea 5</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15 Ik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ga en keer terug naar Mijn </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woonplaats, totdat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zij zich schuldig weten en Mijn aangezicht </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zoeken. In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hun benauwdheid zullen zij Mij ernstig zoeken.</a:t>
            </a:r>
          </a:p>
        </p:txBody>
      </p:sp>
    </p:spTree>
    <p:extLst>
      <p:ext uri="{BB962C8B-B14F-4D97-AF65-F5344CB8AC3E}">
        <p14:creationId xmlns:p14="http://schemas.microsoft.com/office/powerpoint/2010/main" val="928196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374071" y="218210"/>
            <a:ext cx="11201401" cy="2185214"/>
          </a:xfrm>
          <a:prstGeom prst="rect">
            <a:avLst/>
          </a:prstGeom>
          <a:noFill/>
        </p:spPr>
        <p:txBody>
          <a:bodyPr wrap="square" rtlCol="0">
            <a:spAutoFit/>
          </a:bodyPr>
          <a:lstStyle/>
          <a:p>
            <a:r>
              <a:rPr lang="nl-NL" sz="34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Kolossenzen</a:t>
            </a:r>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3</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4 Wanneer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Christus, die ons leven is, openbaar gemaakt wordt, dán zullen ook jullie samen met Hem in heerlijkheid openbaar gemaakt worden.</a:t>
            </a:r>
          </a:p>
        </p:txBody>
      </p:sp>
      <p:sp>
        <p:nvSpPr>
          <p:cNvPr id="3" name="Tekstvak 2"/>
          <p:cNvSpPr txBox="1"/>
          <p:nvPr/>
        </p:nvSpPr>
        <p:spPr>
          <a:xfrm>
            <a:off x="3938156" y="4748646"/>
            <a:ext cx="2660072" cy="553998"/>
          </a:xfrm>
          <a:prstGeom prst="rect">
            <a:avLst/>
          </a:prstGeom>
          <a:noFill/>
          <a:ln w="19050">
            <a:solidFill>
              <a:schemeClr val="tx1"/>
            </a:solidFill>
          </a:ln>
        </p:spPr>
        <p:txBody>
          <a:bodyPr wrap="square" rtlCol="0">
            <a:spAutoFit/>
          </a:bodyPr>
          <a:lstStyle/>
          <a:p>
            <a:r>
              <a:rPr lang="nl-NL" sz="3000" dirty="0">
                <a:latin typeface="Verdana" panose="020B0604030504040204" pitchFamily="34" charset="0"/>
                <a:ea typeface="Verdana" panose="020B0604030504040204" pitchFamily="34" charset="0"/>
                <a:cs typeface="Verdana" panose="020B0604030504040204" pitchFamily="34" charset="0"/>
              </a:rPr>
              <a:t> </a:t>
            </a:r>
            <a:r>
              <a:rPr lang="nl-NL" sz="3000" dirty="0" smtClean="0">
                <a:latin typeface="Verdana" panose="020B0604030504040204" pitchFamily="34" charset="0"/>
                <a:ea typeface="Verdana" panose="020B0604030504040204" pitchFamily="34" charset="0"/>
                <a:cs typeface="Verdana" panose="020B0604030504040204" pitchFamily="34" charset="0"/>
              </a:rPr>
              <a:t>Zacharia 14</a:t>
            </a:r>
          </a:p>
        </p:txBody>
      </p:sp>
    </p:spTree>
    <p:extLst>
      <p:ext uri="{BB962C8B-B14F-4D97-AF65-F5344CB8AC3E}">
        <p14:creationId xmlns:p14="http://schemas.microsoft.com/office/powerpoint/2010/main" val="421806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30683" y="563618"/>
            <a:ext cx="10952018" cy="3416320"/>
          </a:xfrm>
          <a:prstGeom prst="rect">
            <a:avLst/>
          </a:prstGeom>
        </p:spPr>
        <p:txBody>
          <a:bodyPr wrap="square">
            <a:spAutoFit/>
          </a:bodyPr>
          <a:lstStyle/>
          <a:p>
            <a:pPr algn="ctr"/>
            <a:r>
              <a:rPr lang="nl-NL" sz="3600" b="1" dirty="0" smtClean="0">
                <a:latin typeface="Verdana" panose="020B0604030504040204" pitchFamily="34" charset="0"/>
                <a:ea typeface="Verdana" panose="020B0604030504040204" pitchFamily="34" charset="0"/>
                <a:cs typeface="Verdana" panose="020B0604030504040204" pitchFamily="34" charset="0"/>
              </a:rPr>
              <a:t>Zacharia 14</a:t>
            </a:r>
            <a:endParaRPr lang="nl-NL" sz="3600" b="1" dirty="0">
              <a:latin typeface="Verdana" panose="020B0604030504040204" pitchFamily="34" charset="0"/>
              <a:ea typeface="Verdana" panose="020B0604030504040204" pitchFamily="34" charset="0"/>
              <a:cs typeface="Verdana" panose="020B0604030504040204" pitchFamily="34" charset="0"/>
            </a:endParaRPr>
          </a:p>
          <a:p>
            <a:pPr algn="ctr"/>
            <a:r>
              <a:rPr lang="nl-NL" sz="3600" dirty="0" smtClean="0">
                <a:latin typeface="Verdana" panose="020B0604030504040204" pitchFamily="34" charset="0"/>
                <a:ea typeface="Verdana" panose="020B0604030504040204" pitchFamily="34" charset="0"/>
                <a:cs typeface="Verdana" panose="020B0604030504040204" pitchFamily="34" charset="0"/>
              </a:rPr>
              <a:t>5 Dan </a:t>
            </a:r>
            <a:r>
              <a:rPr lang="nl-NL" sz="3600" dirty="0">
                <a:latin typeface="Verdana" panose="020B0604030504040204" pitchFamily="34" charset="0"/>
                <a:ea typeface="Verdana" panose="020B0604030504040204" pitchFamily="34" charset="0"/>
                <a:cs typeface="Verdana" panose="020B0604030504040204" pitchFamily="34" charset="0"/>
              </a:rPr>
              <a:t>zult u vluchten door het dal van Mijn bergen, want het dal tussen de bergen zal reiken tot </a:t>
            </a:r>
            <a:r>
              <a:rPr lang="nl-NL" sz="3600" dirty="0" err="1">
                <a:latin typeface="Verdana" panose="020B0604030504040204" pitchFamily="34" charset="0"/>
                <a:ea typeface="Verdana" panose="020B0604030504040204" pitchFamily="34" charset="0"/>
                <a:cs typeface="Verdana" panose="020B0604030504040204" pitchFamily="34" charset="0"/>
              </a:rPr>
              <a:t>Azal</a:t>
            </a:r>
            <a:r>
              <a:rPr lang="nl-NL" sz="3600" dirty="0">
                <a:latin typeface="Verdana" panose="020B0604030504040204" pitchFamily="34" charset="0"/>
                <a:ea typeface="Verdana" panose="020B0604030504040204" pitchFamily="34" charset="0"/>
                <a:cs typeface="Verdana" panose="020B0604030504040204" pitchFamily="34" charset="0"/>
              </a:rPr>
              <a:t>. </a:t>
            </a:r>
            <a:r>
              <a:rPr lang="nl-NL" sz="3600" dirty="0" smtClean="0">
                <a:latin typeface="Verdana" panose="020B0604030504040204" pitchFamily="34" charset="0"/>
                <a:ea typeface="Verdana" panose="020B0604030504040204" pitchFamily="34" charset="0"/>
                <a:cs typeface="Verdana" panose="020B0604030504040204" pitchFamily="34" charset="0"/>
              </a:rPr>
              <a:t>(…)</a:t>
            </a:r>
          </a:p>
          <a:p>
            <a:pPr algn="ctr"/>
            <a:r>
              <a:rPr lang="nl-NL" sz="3600" dirty="0" smtClean="0">
                <a:latin typeface="Verdana" panose="020B0604030504040204" pitchFamily="34" charset="0"/>
                <a:ea typeface="Verdana" panose="020B0604030504040204" pitchFamily="34" charset="0"/>
                <a:cs typeface="Verdana" panose="020B0604030504040204" pitchFamily="34" charset="0"/>
              </a:rPr>
              <a:t>Dan </a:t>
            </a:r>
            <a:r>
              <a:rPr lang="nl-NL" sz="3600" dirty="0">
                <a:latin typeface="Verdana" panose="020B0604030504040204" pitchFamily="34" charset="0"/>
                <a:ea typeface="Verdana" panose="020B0604030504040204" pitchFamily="34" charset="0"/>
                <a:cs typeface="Verdana" panose="020B0604030504040204" pitchFamily="34" charset="0"/>
              </a:rPr>
              <a:t>zal de HEERE, mijn God, komen: al de heiligen met U!</a:t>
            </a:r>
          </a:p>
        </p:txBody>
      </p:sp>
    </p:spTree>
    <p:extLst>
      <p:ext uri="{BB962C8B-B14F-4D97-AF65-F5344CB8AC3E}">
        <p14:creationId xmlns:p14="http://schemas.microsoft.com/office/powerpoint/2010/main" val="32655306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374071" y="218210"/>
            <a:ext cx="11201401" cy="323165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 Petrus 2</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9 Maar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jullie zijn een uitverkoren ras, een koninklijk priesterdom, een heilige natie, een volk tot verwerving, om wijd en zijd de deugden te berichten van Hem, die jullie uit de duisternis roept tot zijn wonderbaarlijk </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licht.</a:t>
            </a:r>
            <a:endPar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24070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76047" y="613940"/>
            <a:ext cx="11835844" cy="6001643"/>
          </a:xfrm>
          <a:prstGeom prst="rect">
            <a:avLst/>
          </a:prstGeom>
          <a:noFill/>
          <a:ln w="12700">
            <a:noFill/>
          </a:ln>
        </p:spPr>
        <p:txBody>
          <a:bodyPr wrap="square" rtlCol="0">
            <a:spAutoFit/>
          </a:bodyPr>
          <a:lstStyle/>
          <a:p>
            <a:pPr marL="742950" indent="-742950">
              <a:buFont typeface="Wingdings" panose="05000000000000000000" pitchFamily="2" charset="2"/>
              <a:buChar char="q"/>
            </a:pPr>
            <a:r>
              <a:rPr lang="nl-NL" sz="3200" b="1" dirty="0" smtClean="0">
                <a:solidFill>
                  <a:srgbClr val="002060"/>
                </a:solidFill>
                <a:latin typeface="Verdana" pitchFamily="34" charset="0"/>
                <a:ea typeface="Verdana" pitchFamily="34" charset="0"/>
                <a:cs typeface="Verdana" pitchFamily="34" charset="0"/>
              </a:rPr>
              <a:t>Mattheus</a:t>
            </a:r>
          </a:p>
          <a:p>
            <a:pPr marL="1200150" lvl="1" indent="-742950">
              <a:buFont typeface="Wingdings" panose="05000000000000000000" pitchFamily="2" charset="2"/>
              <a:buChar char="Ø"/>
            </a:pPr>
            <a:r>
              <a:rPr lang="nl-NL" sz="3200" dirty="0" smtClean="0">
                <a:solidFill>
                  <a:srgbClr val="002060"/>
                </a:solidFill>
                <a:latin typeface="Verdana" pitchFamily="34" charset="0"/>
                <a:ea typeface="Verdana" pitchFamily="34" charset="0"/>
                <a:cs typeface="Verdana" pitchFamily="34" charset="0"/>
              </a:rPr>
              <a:t>Jezus als de komende Koning (Zoon van David, 1:1 en 17)</a:t>
            </a:r>
          </a:p>
          <a:p>
            <a:pPr lvl="1"/>
            <a:endParaRPr lang="nl-NL" sz="3200" dirty="0">
              <a:solidFill>
                <a:srgbClr val="002060"/>
              </a:solidFill>
              <a:latin typeface="Verdana" pitchFamily="34" charset="0"/>
              <a:ea typeface="Verdana" pitchFamily="34" charset="0"/>
              <a:cs typeface="Verdana" pitchFamily="34" charset="0"/>
            </a:endParaRPr>
          </a:p>
          <a:p>
            <a:pPr marL="742950" indent="-742950">
              <a:buFont typeface="Wingdings" panose="05000000000000000000" pitchFamily="2" charset="2"/>
              <a:buChar char="q"/>
            </a:pPr>
            <a:r>
              <a:rPr lang="nl-NL" sz="3200" b="1" dirty="0" smtClean="0">
                <a:solidFill>
                  <a:srgbClr val="002060"/>
                </a:solidFill>
                <a:latin typeface="Verdana" pitchFamily="34" charset="0"/>
                <a:ea typeface="Verdana" pitchFamily="34" charset="0"/>
                <a:cs typeface="Verdana" pitchFamily="34" charset="0"/>
              </a:rPr>
              <a:t>Markus</a:t>
            </a:r>
          </a:p>
          <a:p>
            <a:pPr marL="1200150" lvl="1" indent="-742950">
              <a:buFont typeface="Wingdings" panose="05000000000000000000" pitchFamily="2" charset="2"/>
              <a:buChar char="Ø"/>
            </a:pPr>
            <a:r>
              <a:rPr lang="nl-NL" sz="3200" dirty="0" smtClean="0">
                <a:solidFill>
                  <a:srgbClr val="002060"/>
                </a:solidFill>
                <a:latin typeface="Verdana" pitchFamily="34" charset="0"/>
                <a:ea typeface="Verdana" pitchFamily="34" charset="0"/>
                <a:cs typeface="Verdana" pitchFamily="34" charset="0"/>
              </a:rPr>
              <a:t>Jezus als slaaf. Geen geslachtsregister.</a:t>
            </a:r>
          </a:p>
          <a:p>
            <a:pPr lvl="1"/>
            <a:endParaRPr lang="nl-NL" sz="3200" dirty="0">
              <a:solidFill>
                <a:srgbClr val="002060"/>
              </a:solidFill>
              <a:latin typeface="Verdana" pitchFamily="34" charset="0"/>
              <a:ea typeface="Verdana" pitchFamily="34" charset="0"/>
              <a:cs typeface="Verdana" pitchFamily="34" charset="0"/>
            </a:endParaRPr>
          </a:p>
          <a:p>
            <a:pPr marL="742950" indent="-742950">
              <a:buFont typeface="Wingdings" panose="05000000000000000000" pitchFamily="2" charset="2"/>
              <a:buChar char="q"/>
            </a:pPr>
            <a:r>
              <a:rPr lang="nl-NL" sz="3200" b="1" dirty="0" smtClean="0">
                <a:solidFill>
                  <a:srgbClr val="002060"/>
                </a:solidFill>
                <a:latin typeface="Verdana" pitchFamily="34" charset="0"/>
                <a:ea typeface="Verdana" pitchFamily="34" charset="0"/>
                <a:cs typeface="Verdana" pitchFamily="34" charset="0"/>
              </a:rPr>
              <a:t>Lukas</a:t>
            </a:r>
          </a:p>
          <a:p>
            <a:pPr marL="1200150" lvl="1" indent="-742950">
              <a:buFont typeface="Wingdings" panose="05000000000000000000" pitchFamily="2" charset="2"/>
              <a:buChar char="Ø"/>
            </a:pPr>
            <a:r>
              <a:rPr lang="nl-NL" sz="3200" dirty="0" smtClean="0">
                <a:solidFill>
                  <a:srgbClr val="002060"/>
                </a:solidFill>
                <a:latin typeface="Verdana" pitchFamily="34" charset="0"/>
                <a:ea typeface="Verdana" pitchFamily="34" charset="0"/>
                <a:cs typeface="Verdana" pitchFamily="34" charset="0"/>
              </a:rPr>
              <a:t>Jezus als Zoon des mensen (=Ben Adam, 3:38)</a:t>
            </a:r>
          </a:p>
          <a:p>
            <a:pPr marL="1200150" lvl="1" indent="-742950">
              <a:buFont typeface="Wingdings" panose="05000000000000000000" pitchFamily="2" charset="2"/>
              <a:buChar char="Ø"/>
            </a:pPr>
            <a:endParaRPr lang="nl-NL" sz="3200" dirty="0">
              <a:solidFill>
                <a:srgbClr val="002060"/>
              </a:solidFill>
              <a:latin typeface="Verdana" pitchFamily="34" charset="0"/>
              <a:ea typeface="Verdana" pitchFamily="34" charset="0"/>
              <a:cs typeface="Verdana" pitchFamily="34" charset="0"/>
            </a:endParaRPr>
          </a:p>
          <a:p>
            <a:pPr marL="742950" indent="-742950">
              <a:buFont typeface="Wingdings" panose="05000000000000000000" pitchFamily="2" charset="2"/>
              <a:buChar char="q"/>
            </a:pPr>
            <a:r>
              <a:rPr lang="nl-NL" sz="3200" b="1" dirty="0" smtClean="0">
                <a:solidFill>
                  <a:srgbClr val="002060"/>
                </a:solidFill>
                <a:latin typeface="Verdana" pitchFamily="34" charset="0"/>
                <a:ea typeface="Verdana" pitchFamily="34" charset="0"/>
                <a:cs typeface="Verdana" pitchFamily="34" charset="0"/>
              </a:rPr>
              <a:t>Johannes</a:t>
            </a:r>
          </a:p>
          <a:p>
            <a:pPr marL="1200150" lvl="1" indent="-742950">
              <a:buFont typeface="Wingdings" panose="05000000000000000000" pitchFamily="2" charset="2"/>
              <a:buChar char="Ø"/>
            </a:pPr>
            <a:r>
              <a:rPr lang="nl-NL" sz="3200" dirty="0" smtClean="0">
                <a:solidFill>
                  <a:srgbClr val="002060"/>
                </a:solidFill>
                <a:latin typeface="Verdana" pitchFamily="34" charset="0"/>
                <a:ea typeface="Verdana" pitchFamily="34" charset="0"/>
                <a:cs typeface="Verdana" pitchFamily="34" charset="0"/>
                <a:sym typeface="Wingdings" panose="05000000000000000000" pitchFamily="2" charset="2"/>
              </a:rPr>
              <a:t>Jezus als Zoon van God (1:1 en 14)</a:t>
            </a:r>
            <a:endParaRPr lang="nl-NL" sz="3200" dirty="0">
              <a:solidFill>
                <a:srgbClr val="002060"/>
              </a:solidFill>
              <a:latin typeface="Verdana" pitchFamily="34" charset="0"/>
              <a:ea typeface="Verdana" pitchFamily="34" charset="0"/>
              <a:cs typeface="Verdana" pitchFamily="34" charset="0"/>
              <a:sym typeface="Wingdings" panose="05000000000000000000" pitchFamily="2" charset="2"/>
            </a:endParaRPr>
          </a:p>
        </p:txBody>
      </p:sp>
    </p:spTree>
    <p:extLst>
      <p:ext uri="{BB962C8B-B14F-4D97-AF65-F5344CB8AC3E}">
        <p14:creationId xmlns:p14="http://schemas.microsoft.com/office/powerpoint/2010/main" val="279629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4171030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28600" y="563618"/>
            <a:ext cx="11454101" cy="3416320"/>
          </a:xfrm>
          <a:prstGeom prst="rect">
            <a:avLst/>
          </a:prstGeom>
        </p:spPr>
        <p:txBody>
          <a:bodyPr wrap="square">
            <a:spAutoFit/>
          </a:bodyPr>
          <a:lstStyle/>
          <a:p>
            <a:pPr algn="ctr"/>
            <a:r>
              <a:rPr lang="nl-NL" sz="3600" b="1" dirty="0" smtClean="0">
                <a:latin typeface="Verdana" panose="020B0604030504040204" pitchFamily="34" charset="0"/>
                <a:ea typeface="Verdana" panose="020B0604030504040204" pitchFamily="34" charset="0"/>
                <a:cs typeface="Verdana" panose="020B0604030504040204" pitchFamily="34" charset="0"/>
              </a:rPr>
              <a:t>Lukas 2</a:t>
            </a:r>
            <a:endParaRPr lang="nl-NL" sz="3600" b="1" dirty="0">
              <a:latin typeface="Verdana" panose="020B0604030504040204" pitchFamily="34" charset="0"/>
              <a:ea typeface="Verdana" panose="020B0604030504040204" pitchFamily="34" charset="0"/>
              <a:cs typeface="Verdana" panose="020B0604030504040204" pitchFamily="34" charset="0"/>
            </a:endParaRPr>
          </a:p>
          <a:p>
            <a:pPr algn="ctr"/>
            <a:r>
              <a:rPr lang="nl-NL" sz="3600" dirty="0" smtClean="0">
                <a:latin typeface="Verdana" panose="020B0604030504040204" pitchFamily="34" charset="0"/>
                <a:ea typeface="Verdana" panose="020B0604030504040204" pitchFamily="34" charset="0"/>
                <a:cs typeface="Verdana" panose="020B0604030504040204" pitchFamily="34" charset="0"/>
              </a:rPr>
              <a:t>30 …want </a:t>
            </a:r>
            <a:r>
              <a:rPr lang="nl-NL" sz="3600" dirty="0">
                <a:latin typeface="Verdana" panose="020B0604030504040204" pitchFamily="34" charset="0"/>
                <a:ea typeface="Verdana" panose="020B0604030504040204" pitchFamily="34" charset="0"/>
                <a:cs typeface="Verdana" panose="020B0604030504040204" pitchFamily="34" charset="0"/>
              </a:rPr>
              <a:t>mijn ogen namen uw redding </a:t>
            </a:r>
            <a:r>
              <a:rPr lang="nl-NL" sz="3600" dirty="0" smtClean="0">
                <a:latin typeface="Verdana" panose="020B0604030504040204" pitchFamily="34" charset="0"/>
                <a:ea typeface="Verdana" panose="020B0604030504040204" pitchFamily="34" charset="0"/>
                <a:cs typeface="Verdana" panose="020B0604030504040204" pitchFamily="34" charset="0"/>
              </a:rPr>
              <a:t>waar,</a:t>
            </a:r>
          </a:p>
          <a:p>
            <a:pPr algn="ctr"/>
            <a:r>
              <a:rPr lang="nl-NL" sz="3600" dirty="0" smtClean="0">
                <a:latin typeface="Verdana" panose="020B0604030504040204" pitchFamily="34" charset="0"/>
                <a:ea typeface="Verdana" panose="020B0604030504040204" pitchFamily="34" charset="0"/>
                <a:cs typeface="Verdana" panose="020B0604030504040204" pitchFamily="34" charset="0"/>
              </a:rPr>
              <a:t>31die </a:t>
            </a:r>
            <a:r>
              <a:rPr lang="nl-NL" sz="3600" dirty="0">
                <a:latin typeface="Verdana" panose="020B0604030504040204" pitchFamily="34" charset="0"/>
                <a:ea typeface="Verdana" panose="020B0604030504040204" pitchFamily="34" charset="0"/>
                <a:cs typeface="Verdana" panose="020B0604030504040204" pitchFamily="34" charset="0"/>
              </a:rPr>
              <a:t>u gereed maakt, voor het aangezicht van al de volken</a:t>
            </a:r>
            <a:r>
              <a:rPr lang="nl-NL" sz="3600" dirty="0" smtClean="0">
                <a:latin typeface="Verdana" panose="020B0604030504040204" pitchFamily="34" charset="0"/>
                <a:ea typeface="Verdana" panose="020B0604030504040204" pitchFamily="34" charset="0"/>
                <a:cs typeface="Verdana" panose="020B0604030504040204" pitchFamily="34" charset="0"/>
              </a:rPr>
              <a:t>:</a:t>
            </a:r>
          </a:p>
          <a:p>
            <a:pPr algn="ctr"/>
            <a:r>
              <a:rPr lang="nl-NL" sz="3600" dirty="0" smtClean="0">
                <a:latin typeface="Verdana" panose="020B0604030504040204" pitchFamily="34" charset="0"/>
                <a:ea typeface="Verdana" panose="020B0604030504040204" pitchFamily="34" charset="0"/>
                <a:cs typeface="Verdana" panose="020B0604030504040204" pitchFamily="34" charset="0"/>
              </a:rPr>
              <a:t>32 licht </a:t>
            </a:r>
            <a:r>
              <a:rPr lang="nl-NL" sz="3600" dirty="0">
                <a:latin typeface="Verdana" panose="020B0604030504040204" pitchFamily="34" charset="0"/>
                <a:ea typeface="Verdana" panose="020B0604030504040204" pitchFamily="34" charset="0"/>
                <a:cs typeface="Verdana" panose="020B0604030504040204" pitchFamily="34" charset="0"/>
              </a:rPr>
              <a:t>tot onthulling voor de natiën, en heerlijkheid voor uw volk Israël.</a:t>
            </a:r>
          </a:p>
        </p:txBody>
      </p:sp>
    </p:spTree>
    <p:extLst>
      <p:ext uri="{BB962C8B-B14F-4D97-AF65-F5344CB8AC3E}">
        <p14:creationId xmlns:p14="http://schemas.microsoft.com/office/powerpoint/2010/main" val="45380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228599" y="498764"/>
            <a:ext cx="10785765" cy="323165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Korinthe 5</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14 (…) wanneer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wij dít oordelen, dat, indien één voor allen stierf, allen, dus, stierven.</a:t>
            </a:r>
          </a:p>
          <a:p>
            <a:r>
              <a:rPr lang="nl-NL" sz="3400" dirty="0" smtClean="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15 En </a:t>
            </a:r>
            <a:r>
              <a:rPr lang="nl-NL" sz="34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Hij stierf voor allen, opdat zij, die leven, niet meer voor zichzelf zouden leven, maar voor Hem, die voor hen sterft en gewekt wordt</a:t>
            </a:r>
            <a:r>
              <a:rPr lang="nl-NL" sz="3400" dirty="0" smtClean="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nl-NL" sz="34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8490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228599" y="498764"/>
            <a:ext cx="10785765" cy="323165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Korinthe 5</a:t>
            </a:r>
          </a:p>
          <a:p>
            <a:r>
              <a:rPr lang="nl-NL" sz="3400" dirty="0" smtClean="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14 (…) wanneer </a:t>
            </a:r>
            <a:r>
              <a:rPr lang="nl-NL" sz="34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wij dít oordelen, dat, indien één voor allen stierf, allen, dus, stierven.</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15 En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Hij stierf voor allen, opdat zij, die leven, niet meer voor zichzelf zouden leven, maar voor Hem, die voor hen sterft en gewekt wordt</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29046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228599" y="498764"/>
            <a:ext cx="10785765" cy="323165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Korinthe 5</a:t>
            </a:r>
          </a:p>
          <a:p>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16 Zodat wij van nu aan niemand kennen naar het vlees.</a:t>
            </a:r>
          </a:p>
          <a:p>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En indien wij al Christus naar het vlees gekend hebben, niettemin, nu kennen wij Hem niet meer zo.</a:t>
            </a:r>
          </a:p>
        </p:txBody>
      </p:sp>
    </p:spTree>
    <p:extLst>
      <p:ext uri="{BB962C8B-B14F-4D97-AF65-F5344CB8AC3E}">
        <p14:creationId xmlns:p14="http://schemas.microsoft.com/office/powerpoint/2010/main" val="2345196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228599" y="498764"/>
            <a:ext cx="10785765" cy="270843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Thessalonicenzen 2</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3 Laat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niemand jullie misleiden, op geen welke wijze, want eerst moet de  </a:t>
            </a:r>
            <a:r>
              <a:rPr lang="nl-NL" sz="34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afstandneming</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komen en de mens van de wetteloosheid onthuld worden, de zoon van de vernietiging</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2396555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228599" y="498764"/>
            <a:ext cx="10785765" cy="323165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Thessalonicenzen 2</a:t>
            </a:r>
          </a:p>
          <a:p>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4 de tegenstrever, die zich verheft tegen alles wat een god of voorwerp van eerbiedige verering heet, zodat hij in de tempel van God gaat zitten, om te demonstreren, dat hij een god is.</a:t>
            </a:r>
          </a:p>
        </p:txBody>
      </p:sp>
    </p:spTree>
    <p:extLst>
      <p:ext uri="{BB962C8B-B14F-4D97-AF65-F5344CB8AC3E}">
        <p14:creationId xmlns:p14="http://schemas.microsoft.com/office/powerpoint/2010/main" val="4241326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36417" y="519546"/>
            <a:ext cx="11201401" cy="480131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Openbaring 13</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16 En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het maakt, dat aan allen, de kleinen en de groten, de rijken en de armen, de vrijen en de slaven, een merkteken gegeven wordt, op hun rechterhand, of op hun voorhoofd</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p>
          <a:p>
            <a:endPar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400" dirty="0" smtClean="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17 zodat </a:t>
            </a:r>
            <a:r>
              <a:rPr lang="nl-NL" sz="34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ook niemand kan kopen of verkopen, behalve zij, die het merkteken van het wilde dier hebben, of zijn naam, of het getal van zijn naam.</a:t>
            </a:r>
          </a:p>
        </p:txBody>
      </p:sp>
    </p:spTree>
    <p:extLst>
      <p:ext uri="{BB962C8B-B14F-4D97-AF65-F5344CB8AC3E}">
        <p14:creationId xmlns:p14="http://schemas.microsoft.com/office/powerpoint/2010/main" val="3234518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36417" y="519546"/>
            <a:ext cx="11201401" cy="4801314"/>
          </a:xfrm>
          <a:prstGeom prst="rect">
            <a:avLst/>
          </a:prstGeom>
          <a:noFill/>
        </p:spPr>
        <p:txBody>
          <a:bodyPr wrap="square" rtlCol="0">
            <a:spAutoFit/>
          </a:bodyPr>
          <a:lstStyle/>
          <a:p>
            <a:r>
              <a:rPr lang="nl-NL" sz="3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Openbaring 13</a:t>
            </a: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16 En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het maakt, dat aan allen, de kleinen en de groten, de rijken en de armen, de vrijen en de slaven, een merkteken gegeven wordt, op hun rechterhand, of op hun voorhoofd</a:t>
            </a:r>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p>
          <a:p>
            <a:endPar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r>
              <a:rPr lang="nl-NL" sz="3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17 zodat </a:t>
            </a:r>
            <a:r>
              <a:rPr lang="nl-NL" sz="3400" dirty="0">
                <a:solidFill>
                  <a:srgbClr val="002060"/>
                </a:solidFill>
                <a:latin typeface="Verdana" panose="020B0604030504040204" pitchFamily="34" charset="0"/>
                <a:ea typeface="Verdana" panose="020B0604030504040204" pitchFamily="34" charset="0"/>
                <a:cs typeface="Verdana" panose="020B0604030504040204" pitchFamily="34" charset="0"/>
              </a:rPr>
              <a:t>ook niemand kan kopen of verkopen, behalve zij, die het merkteken van het wilde dier hebben, of zijn naam, of het getal van zijn naam.</a:t>
            </a:r>
          </a:p>
        </p:txBody>
      </p:sp>
    </p:spTree>
    <p:extLst>
      <p:ext uri="{BB962C8B-B14F-4D97-AF65-F5344CB8AC3E}">
        <p14:creationId xmlns:p14="http://schemas.microsoft.com/office/powerpoint/2010/main" val="3681437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870</Words>
  <Application>Microsoft Office PowerPoint</Application>
  <PresentationFormat>Breedbeeld</PresentationFormat>
  <Paragraphs>68</Paragraphs>
  <Slides>21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21</vt:i4>
      </vt:variant>
    </vt:vector>
  </HeadingPairs>
  <TitlesOfParts>
    <vt:vector size="27" baseType="lpstr">
      <vt:lpstr>Arial</vt:lpstr>
      <vt:lpstr>Calibri</vt:lpstr>
      <vt:lpstr>Calibri Light</vt:lpstr>
      <vt:lpstr>Verdana</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Oudijn</cp:lastModifiedBy>
  <cp:revision>28</cp:revision>
  <dcterms:created xsi:type="dcterms:W3CDTF">2017-10-10T20:25:21Z</dcterms:created>
  <dcterms:modified xsi:type="dcterms:W3CDTF">2017-12-17T13:12:39Z</dcterms:modified>
</cp:coreProperties>
</file>