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22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0" y="363379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0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 uit geloof</a:t>
            </a:r>
            <a:endParaRPr lang="nl-NL" sz="50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87166" y="5884181"/>
            <a:ext cx="295023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maart 2018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491" y="1579743"/>
            <a:ext cx="5237017" cy="39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 flipV="1">
            <a:off x="353291" y="3761509"/>
            <a:ext cx="11336482" cy="41564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654628" y="3927763"/>
            <a:ext cx="288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 aan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3719945" y="3782291"/>
            <a:ext cx="4613564" cy="20782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247409" y="2802404"/>
            <a:ext cx="1548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wet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8879033" y="3921825"/>
            <a:ext cx="2271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3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</a:t>
            </a:r>
          </a:p>
        </p:txBody>
      </p:sp>
    </p:spTree>
    <p:extLst>
      <p:ext uri="{BB962C8B-B14F-4D97-AF65-F5344CB8AC3E}">
        <p14:creationId xmlns:p14="http://schemas.microsoft.com/office/powerpoint/2010/main" val="192106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 flipV="1">
            <a:off x="353291" y="3761509"/>
            <a:ext cx="11336482" cy="41564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53291" y="3969851"/>
            <a:ext cx="11490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Belofte aan </a:t>
            </a:r>
            <a:r>
              <a:rPr lang="nl-NL" sz="3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Abraham ----------------------------</a:t>
            </a:r>
            <a:r>
              <a:rPr lang="nl-NL" sz="36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endParaRPr lang="nl-NL" sz="3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3714749" y="3573949"/>
            <a:ext cx="4613564" cy="20782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247409" y="2802404"/>
            <a:ext cx="1548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wet</a:t>
            </a:r>
            <a:endParaRPr lang="nl-NL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7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21</Words>
  <Application>Microsoft Office PowerPoint</Application>
  <PresentationFormat>Breedbeeld</PresentationFormat>
  <Paragraphs>10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Oudijn</cp:lastModifiedBy>
  <cp:revision>114</cp:revision>
  <dcterms:created xsi:type="dcterms:W3CDTF">2017-10-24T20:34:00Z</dcterms:created>
  <dcterms:modified xsi:type="dcterms:W3CDTF">2018-03-04T12:20:00Z</dcterms:modified>
</cp:coreProperties>
</file>