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9115" autoAdjust="0"/>
  </p:normalViewPr>
  <p:slideViewPr>
    <p:cSldViewPr>
      <p:cViewPr varScale="1">
        <p:scale>
          <a:sx n="82" d="100"/>
          <a:sy n="82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03C7-0066-410E-8B70-89328F157C83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7A1D-98E9-4560-A03A-F71F64D98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54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901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02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882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2416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794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069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389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101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44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448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05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92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442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84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95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40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482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903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15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21-12-2015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6118937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 december 2015</a:t>
            </a: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Urk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471499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wijzen uit het oosten</a:t>
            </a:r>
            <a:endParaRPr lang="nl-NL" sz="6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948" y="2636912"/>
            <a:ext cx="5040560" cy="302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Spreuken 25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Het is Gods eer een zaak te verbergen, maar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koningen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eer een zaak uit te vorsen.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468" y="3635043"/>
            <a:ext cx="6745269" cy="164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258" y="5291445"/>
            <a:ext cx="6771691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Deuteronomium 31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Doch Ik zal te dien dage mijn aangezicht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volkomen verbergen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vanwege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het kwaad, dat zij gedaan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hebben: dat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 zich tot andere goden hebben gewend.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44" y="5013176"/>
            <a:ext cx="6892936" cy="13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3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2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maar wat wij spreken, als een geheimenis, is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verborgen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wijsheid Gods, die God (reeds) van eeuwigheid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voorbeschikt heeft tot onze heerlijkheid.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221446"/>
            <a:ext cx="6696744" cy="12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2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(….) Christus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in wie al de schatten der wijsheid en kennis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verborgen zijn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085184"/>
            <a:ext cx="6768752" cy="130715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885910"/>
            <a:ext cx="5328592" cy="119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Numeri 24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Toen hief hij zijn spreuk aan en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zeide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spreuk van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Bileam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 zoon van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Beor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en de spreuk van de man met het geopend oog;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spreuk van hem, die de woorden Gods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hoort, en die de wetenschap des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Allerhoogsten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kent, die het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gezicht des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Almachtigen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schouwt,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nederliggende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ontsloten ogen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8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Numeri 24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Ik zie hem, maar niet nu; ik schouw hem,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maar niet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nabij; een ster gaat op uit Jakob,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scepter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rijst op uit </a:t>
            </a:r>
            <a:r>
              <a:rPr lang="nl-NL" sz="3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10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Want ik getuig van hen, dat zij ijver voor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bezitten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maar zonder verstand.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229200"/>
            <a:ext cx="8352928" cy="103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11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gelijk geschreven staat: God gaf hun een geest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diepe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slaap, ogen om niet te zien en oren om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te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horen, tot de dag van heden.</a:t>
            </a:r>
          </a:p>
        </p:txBody>
      </p:sp>
    </p:spTree>
    <p:extLst>
      <p:ext uri="{BB962C8B-B14F-4D97-AF65-F5344CB8AC3E}">
        <p14:creationId xmlns:p14="http://schemas.microsoft.com/office/powerpoint/2010/main" val="1998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3949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Romeinen 11</a:t>
            </a:r>
          </a:p>
          <a:p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gelijk geschreven staat: God gaf hun een geest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diepe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slaap, ogen om niet te zien en oren om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niet te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horen, tot de dag van heden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(…)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…..Door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 is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heil tot de heidenen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gekomen.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18" y="5222064"/>
            <a:ext cx="6462246" cy="122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2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Toen zij de ster zagen, verheugden zij zich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zeer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grote vreugde.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5" y="3933056"/>
            <a:ext cx="4536504" cy="12324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05" y="5301208"/>
            <a:ext cx="5904656" cy="118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Korinthe 5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 Zo kennen wij dan van nu aan niemand naar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vlees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wij al Christus naar het vlees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gekend hebben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thans niet meer.</a:t>
            </a:r>
          </a:p>
        </p:txBody>
      </p:sp>
    </p:spTree>
    <p:extLst>
      <p:ext uri="{BB962C8B-B14F-4D97-AF65-F5344CB8AC3E}">
        <p14:creationId xmlns:p14="http://schemas.microsoft.com/office/powerpoint/2010/main" val="5747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620688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Openbaring 7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En ik zag een andere engel opkomen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opgang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zon, </a:t>
            </a:r>
            <a:endParaRPr lang="nl-NL" sz="3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hebbende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zegel van de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levende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(…)</a:t>
            </a:r>
            <a:endParaRPr lang="nl-NL" sz="3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39552" y="357301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Openbaring 16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En de zesde goot zijn schaal uit op de grote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rivier,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Eufraat, en zijn water droogde op, zodat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weg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bereid werd voor de koningen, die van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opgang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 zon komen.</a:t>
            </a:r>
          </a:p>
        </p:txBody>
      </p:sp>
    </p:spTree>
    <p:extLst>
      <p:ext uri="{BB962C8B-B14F-4D97-AF65-F5344CB8AC3E}">
        <p14:creationId xmlns:p14="http://schemas.microsoft.com/office/powerpoint/2010/main" val="27369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5184575" cy="322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2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Toen nu Jezus geboren was te </a:t>
            </a:r>
            <a:r>
              <a:rPr lang="nl-NL" sz="3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Betlehem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Judea, in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dagen van koning Herodes, zie, wijzen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 het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Oosten kwamen te Jeruzalem,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88" y="4797152"/>
            <a:ext cx="4522416" cy="15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3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Korinthe 1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maar voor hen, die geroepen zijn, Joden zowel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Grieken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(prediken wij) Christus, de kracht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Gods en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wijsheid Gods.</a:t>
            </a:r>
          </a:p>
        </p:txBody>
      </p:sp>
    </p:spTree>
    <p:extLst>
      <p:ext uri="{BB962C8B-B14F-4D97-AF65-F5344CB8AC3E}">
        <p14:creationId xmlns:p14="http://schemas.microsoft.com/office/powerpoint/2010/main" val="39592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Mattheüs 2</a:t>
            </a:r>
          </a:p>
          <a:p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Toen nu Jezus geboren was te </a:t>
            </a:r>
            <a:r>
              <a:rPr lang="nl-NL" sz="30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Betlehem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Judea, in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dagen van koning Herodes, zie, wijzen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 het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Oosten kwamen te Jeruzalem,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88" y="4797152"/>
            <a:ext cx="4522416" cy="154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467544" y="980728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Kolossenzen 3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Indien gij dan met Christus opgewekt zijt,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zoekt 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dingen, die boven zijn, waar Christus is,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gezeten aan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rechterhand Gods.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Bedenkt de dingen, die boven zijn, niet die op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aarde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zijn.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Want gij zijt gestorven en uw leven is </a:t>
            </a:r>
            <a:r>
              <a:rPr lang="nl-NL" sz="3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verborgen met </a:t>
            </a:r>
            <a:r>
              <a:rPr lang="nl-NL" sz="3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Christus in God.</a:t>
            </a:r>
          </a:p>
        </p:txBody>
      </p:sp>
    </p:spTree>
    <p:extLst>
      <p:ext uri="{BB962C8B-B14F-4D97-AF65-F5344CB8AC3E}">
        <p14:creationId xmlns:p14="http://schemas.microsoft.com/office/powerpoint/2010/main" val="3702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1191</TotalTime>
  <Words>597</Words>
  <Application>Microsoft Office PowerPoint</Application>
  <PresentationFormat>Diavoorstelling (4:3)</PresentationFormat>
  <Paragraphs>69</Paragraphs>
  <Slides>19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G Oudijn</cp:lastModifiedBy>
  <cp:revision>57</cp:revision>
  <dcterms:created xsi:type="dcterms:W3CDTF">2015-09-27T18:17:31Z</dcterms:created>
  <dcterms:modified xsi:type="dcterms:W3CDTF">2015-12-21T11:58:15Z</dcterms:modified>
</cp:coreProperties>
</file>